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9"/>
  </p:notesMasterIdLst>
  <p:sldIdLst>
    <p:sldId id="256" r:id="rId5"/>
    <p:sldId id="271" r:id="rId6"/>
    <p:sldId id="258" r:id="rId7"/>
    <p:sldId id="259" r:id="rId8"/>
    <p:sldId id="268" r:id="rId9"/>
    <p:sldId id="260" r:id="rId10"/>
    <p:sldId id="273" r:id="rId11"/>
    <p:sldId id="264" r:id="rId12"/>
    <p:sldId id="262" r:id="rId13"/>
    <p:sldId id="265" r:id="rId14"/>
    <p:sldId id="263" r:id="rId15"/>
    <p:sldId id="267" r:id="rId16"/>
    <p:sldId id="275" r:id="rId17"/>
    <p:sldId id="274" r:id="rId18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919C928-A967-D6ED-D860-0AEC88262BE1}" name="Silvia Bertagnini" initials="SB" userId="S::bertagnini_ctpiccoli@anci.it::8650084e-e9ac-4edc-9614-799cb9550bf6" providerId="AD"/>
  <p188:author id="{F1BCE92B-7B20-63CB-9B3E-C1076562F2CB}" name="Roberta Casapietra" initials="RC" userId="S::casapietra_ctpiccoli@anci.it::8bf5d368-6895-4c2a-9012-ba56bbb9ff6e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0ABAD"/>
    <a:srgbClr val="034EA2"/>
    <a:srgbClr val="ABD037"/>
    <a:srgbClr val="6679BB"/>
    <a:srgbClr val="4472C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5F2F699-71C6-4993-A9AF-39BA18ADA889}" v="8" dt="2026-02-19T08:07:29.97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6" d="100"/>
          <a:sy n="96" d="100"/>
        </p:scale>
        <p:origin x="580" y="2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microsoft.com/office/2018/10/relationships/authors" Target="authors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ara Panfili" userId="e35ff62b-771c-4bc1-93d0-b9359f51398c" providerId="ADAL" clId="{D16A54E7-18B8-4478-85EA-928F5D69C6EF}"/>
    <pc:docChg chg="undo custSel addSld delSld modSld sldOrd">
      <pc:chgData name="Lara Panfili" userId="e35ff62b-771c-4bc1-93d0-b9359f51398c" providerId="ADAL" clId="{D16A54E7-18B8-4478-85EA-928F5D69C6EF}" dt="2026-02-19T08:08:11.067" v="279" actId="20577"/>
      <pc:docMkLst>
        <pc:docMk/>
      </pc:docMkLst>
      <pc:sldChg chg="modSp mod">
        <pc:chgData name="Lara Panfili" userId="e35ff62b-771c-4bc1-93d0-b9359f51398c" providerId="ADAL" clId="{D16A54E7-18B8-4478-85EA-928F5D69C6EF}" dt="2026-02-17T16:41:49.476" v="12" actId="20577"/>
        <pc:sldMkLst>
          <pc:docMk/>
          <pc:sldMk cId="3216377422" sldId="260"/>
        </pc:sldMkLst>
        <pc:spChg chg="mod">
          <ac:chgData name="Lara Panfili" userId="e35ff62b-771c-4bc1-93d0-b9359f51398c" providerId="ADAL" clId="{D16A54E7-18B8-4478-85EA-928F5D69C6EF}" dt="2026-02-17T16:40:35.931" v="1" actId="20577"/>
          <ac:spMkLst>
            <pc:docMk/>
            <pc:sldMk cId="3216377422" sldId="260"/>
            <ac:spMk id="3" creationId="{C518915A-37FD-8327-08C4-7762B72FBC57}"/>
          </ac:spMkLst>
        </pc:spChg>
        <pc:spChg chg="mod">
          <ac:chgData name="Lara Panfili" userId="e35ff62b-771c-4bc1-93d0-b9359f51398c" providerId="ADAL" clId="{D16A54E7-18B8-4478-85EA-928F5D69C6EF}" dt="2026-02-17T16:41:49.476" v="12" actId="20577"/>
          <ac:spMkLst>
            <pc:docMk/>
            <pc:sldMk cId="3216377422" sldId="260"/>
            <ac:spMk id="35" creationId="{F4052EE9-D852-7C02-7748-EEEFB79A6937}"/>
          </ac:spMkLst>
        </pc:spChg>
      </pc:sldChg>
      <pc:sldChg chg="addSp delSp modSp add del mod ord modAnim">
        <pc:chgData name="Lara Panfili" userId="e35ff62b-771c-4bc1-93d0-b9359f51398c" providerId="ADAL" clId="{D16A54E7-18B8-4478-85EA-928F5D69C6EF}" dt="2026-02-19T07:59:39.036" v="111" actId="47"/>
        <pc:sldMkLst>
          <pc:docMk/>
          <pc:sldMk cId="1170911470" sldId="270"/>
        </pc:sldMkLst>
        <pc:spChg chg="del mod">
          <ac:chgData name="Lara Panfili" userId="e35ff62b-771c-4bc1-93d0-b9359f51398c" providerId="ADAL" clId="{D16A54E7-18B8-4478-85EA-928F5D69C6EF}" dt="2026-02-19T07:59:04.441" v="106" actId="478"/>
          <ac:spMkLst>
            <pc:docMk/>
            <pc:sldMk cId="1170911470" sldId="270"/>
            <ac:spMk id="37" creationId="{AF940200-D10C-D6DB-9498-D5555B1D94C3}"/>
          </ac:spMkLst>
        </pc:spChg>
        <pc:picChg chg="add mod">
          <ac:chgData name="Lara Panfili" userId="e35ff62b-771c-4bc1-93d0-b9359f51398c" providerId="ADAL" clId="{D16A54E7-18B8-4478-85EA-928F5D69C6EF}" dt="2026-02-19T07:58:54.189" v="104" actId="1076"/>
          <ac:picMkLst>
            <pc:docMk/>
            <pc:sldMk cId="1170911470" sldId="270"/>
            <ac:picMk id="2" creationId="{B73CD2DB-F514-8A29-A172-17B5C4B0D1FA}"/>
          </ac:picMkLst>
        </pc:picChg>
        <pc:picChg chg="del">
          <ac:chgData name="Lara Panfili" userId="e35ff62b-771c-4bc1-93d0-b9359f51398c" providerId="ADAL" clId="{D16A54E7-18B8-4478-85EA-928F5D69C6EF}" dt="2026-02-19T07:58:09.473" v="99" actId="478"/>
          <ac:picMkLst>
            <pc:docMk/>
            <pc:sldMk cId="1170911470" sldId="270"/>
            <ac:picMk id="36" creationId="{DAB73F0F-02FF-814B-6E37-E739D8A617DF}"/>
          </ac:picMkLst>
        </pc:picChg>
      </pc:sldChg>
      <pc:sldChg chg="modSp mod">
        <pc:chgData name="Lara Panfili" userId="e35ff62b-771c-4bc1-93d0-b9359f51398c" providerId="ADAL" clId="{D16A54E7-18B8-4478-85EA-928F5D69C6EF}" dt="2026-02-17T16:46:21.484" v="90" actId="6549"/>
        <pc:sldMkLst>
          <pc:docMk/>
          <pc:sldMk cId="1770501192" sldId="273"/>
        </pc:sldMkLst>
        <pc:spChg chg="mod">
          <ac:chgData name="Lara Panfili" userId="e35ff62b-771c-4bc1-93d0-b9359f51398c" providerId="ADAL" clId="{D16A54E7-18B8-4478-85EA-928F5D69C6EF}" dt="2026-02-17T16:45:09.322" v="82" actId="20577"/>
          <ac:spMkLst>
            <pc:docMk/>
            <pc:sldMk cId="1770501192" sldId="273"/>
            <ac:spMk id="15" creationId="{E3281CC3-8119-ADB3-4132-1C2020AD8600}"/>
          </ac:spMkLst>
        </pc:spChg>
        <pc:spChg chg="mod">
          <ac:chgData name="Lara Panfili" userId="e35ff62b-771c-4bc1-93d0-b9359f51398c" providerId="ADAL" clId="{D16A54E7-18B8-4478-85EA-928F5D69C6EF}" dt="2026-02-17T16:42:45.172" v="14" actId="6549"/>
          <ac:spMkLst>
            <pc:docMk/>
            <pc:sldMk cId="1770501192" sldId="273"/>
            <ac:spMk id="41" creationId="{16D4CF0C-A0DF-FA71-0E72-ED1517F74701}"/>
          </ac:spMkLst>
        </pc:spChg>
        <pc:spChg chg="mod">
          <ac:chgData name="Lara Panfili" userId="e35ff62b-771c-4bc1-93d0-b9359f51398c" providerId="ADAL" clId="{D16A54E7-18B8-4478-85EA-928F5D69C6EF}" dt="2026-02-17T16:43:44.125" v="51" actId="6549"/>
          <ac:spMkLst>
            <pc:docMk/>
            <pc:sldMk cId="1770501192" sldId="273"/>
            <ac:spMk id="48" creationId="{17F1CA89-BA16-AE3E-2AA2-60EC4AE47673}"/>
          </ac:spMkLst>
        </pc:spChg>
        <pc:spChg chg="mod">
          <ac:chgData name="Lara Panfili" userId="e35ff62b-771c-4bc1-93d0-b9359f51398c" providerId="ADAL" clId="{D16A54E7-18B8-4478-85EA-928F5D69C6EF}" dt="2026-02-17T16:46:21.484" v="90" actId="6549"/>
          <ac:spMkLst>
            <pc:docMk/>
            <pc:sldMk cId="1770501192" sldId="273"/>
            <ac:spMk id="96" creationId="{58D61663-6734-2889-7837-AAACE4BEE7D1}"/>
          </ac:spMkLst>
        </pc:spChg>
      </pc:sldChg>
      <pc:sldChg chg="addSp delSp modSp new mod modAnim">
        <pc:chgData name="Lara Panfili" userId="e35ff62b-771c-4bc1-93d0-b9359f51398c" providerId="ADAL" clId="{D16A54E7-18B8-4478-85EA-928F5D69C6EF}" dt="2026-02-19T07:59:51.102" v="114" actId="1076"/>
        <pc:sldMkLst>
          <pc:docMk/>
          <pc:sldMk cId="1629133394" sldId="274"/>
        </pc:sldMkLst>
        <pc:spChg chg="del">
          <ac:chgData name="Lara Panfili" userId="e35ff62b-771c-4bc1-93d0-b9359f51398c" providerId="ADAL" clId="{D16A54E7-18B8-4478-85EA-928F5D69C6EF}" dt="2026-02-19T07:59:23.228" v="108" actId="478"/>
          <ac:spMkLst>
            <pc:docMk/>
            <pc:sldMk cId="1629133394" sldId="274"/>
            <ac:spMk id="2" creationId="{52104118-732E-3061-347B-205B5E832548}"/>
          </ac:spMkLst>
        </pc:spChg>
        <pc:spChg chg="del">
          <ac:chgData name="Lara Panfili" userId="e35ff62b-771c-4bc1-93d0-b9359f51398c" providerId="ADAL" clId="{D16A54E7-18B8-4478-85EA-928F5D69C6EF}" dt="2026-02-19T07:59:25.703" v="109" actId="478"/>
          <ac:spMkLst>
            <pc:docMk/>
            <pc:sldMk cId="1629133394" sldId="274"/>
            <ac:spMk id="3" creationId="{0B7234D3-4ABB-AB5D-645C-3295F666B007}"/>
          </ac:spMkLst>
        </pc:spChg>
        <pc:picChg chg="add mod">
          <ac:chgData name="Lara Panfili" userId="e35ff62b-771c-4bc1-93d0-b9359f51398c" providerId="ADAL" clId="{D16A54E7-18B8-4478-85EA-928F5D69C6EF}" dt="2026-02-19T07:59:51.102" v="114" actId="1076"/>
          <ac:picMkLst>
            <pc:docMk/>
            <pc:sldMk cId="1629133394" sldId="274"/>
            <ac:picMk id="4" creationId="{6B40A484-E7AB-A3D0-1008-018DBDCB7BE9}"/>
          </ac:picMkLst>
        </pc:picChg>
      </pc:sldChg>
      <pc:sldChg chg="add del mod">
        <pc:chgData name="Lara Panfili" userId="e35ff62b-771c-4bc1-93d0-b9359f51398c" providerId="ADAL" clId="{D16A54E7-18B8-4478-85EA-928F5D69C6EF}" dt="2026-02-19T07:57:57.213" v="95"/>
        <pc:sldMkLst>
          <pc:docMk/>
          <pc:sldMk cId="2996598684" sldId="274"/>
        </pc:sldMkLst>
      </pc:sldChg>
      <pc:sldChg chg="addSp delSp modSp add mod">
        <pc:chgData name="Lara Panfili" userId="e35ff62b-771c-4bc1-93d0-b9359f51398c" providerId="ADAL" clId="{D16A54E7-18B8-4478-85EA-928F5D69C6EF}" dt="2026-02-19T08:08:11.067" v="279" actId="20577"/>
        <pc:sldMkLst>
          <pc:docMk/>
          <pc:sldMk cId="156943540" sldId="275"/>
        </pc:sldMkLst>
        <pc:spChg chg="mod">
          <ac:chgData name="Lara Panfili" userId="e35ff62b-771c-4bc1-93d0-b9359f51398c" providerId="ADAL" clId="{D16A54E7-18B8-4478-85EA-928F5D69C6EF}" dt="2026-02-19T08:08:08.041" v="277" actId="20577"/>
          <ac:spMkLst>
            <pc:docMk/>
            <pc:sldMk cId="156943540" sldId="275"/>
            <ac:spMk id="2" creationId="{930B4C9F-B46D-9CDF-C31C-2CBC36A010C9}"/>
          </ac:spMkLst>
        </pc:spChg>
        <pc:spChg chg="add mod">
          <ac:chgData name="Lara Panfili" userId="e35ff62b-771c-4bc1-93d0-b9359f51398c" providerId="ADAL" clId="{D16A54E7-18B8-4478-85EA-928F5D69C6EF}" dt="2026-02-19T08:08:11.067" v="279" actId="20577"/>
          <ac:spMkLst>
            <pc:docMk/>
            <pc:sldMk cId="156943540" sldId="275"/>
            <ac:spMk id="3" creationId="{55EEADF9-6A8D-B957-AD75-969FEF171758}"/>
          </ac:spMkLst>
        </pc:spChg>
        <pc:spChg chg="del">
          <ac:chgData name="Lara Panfili" userId="e35ff62b-771c-4bc1-93d0-b9359f51398c" providerId="ADAL" clId="{D16A54E7-18B8-4478-85EA-928F5D69C6EF}" dt="2026-02-19T08:02:19.841" v="116" actId="478"/>
          <ac:spMkLst>
            <pc:docMk/>
            <pc:sldMk cId="156943540" sldId="275"/>
            <ac:spMk id="3" creationId="{AAB8B908-0637-B866-BF90-27F26BC03BAD}"/>
          </ac:spMkLst>
        </pc:spChg>
        <pc:spChg chg="del">
          <ac:chgData name="Lara Panfili" userId="e35ff62b-771c-4bc1-93d0-b9359f51398c" providerId="ADAL" clId="{D16A54E7-18B8-4478-85EA-928F5D69C6EF}" dt="2026-02-19T08:02:24.344" v="118" actId="478"/>
          <ac:spMkLst>
            <pc:docMk/>
            <pc:sldMk cId="156943540" sldId="275"/>
            <ac:spMk id="4" creationId="{A3098CA7-914A-AA6A-D38B-7105F2F1F9BA}"/>
          </ac:spMkLst>
        </pc:spChg>
        <pc:spChg chg="del">
          <ac:chgData name="Lara Panfili" userId="e35ff62b-771c-4bc1-93d0-b9359f51398c" providerId="ADAL" clId="{D16A54E7-18B8-4478-85EA-928F5D69C6EF}" dt="2026-02-19T08:02:22.160" v="117" actId="478"/>
          <ac:spMkLst>
            <pc:docMk/>
            <pc:sldMk cId="156943540" sldId="275"/>
            <ac:spMk id="5" creationId="{2C06BE6C-3A10-3126-5EC2-80D4AF07F4C7}"/>
          </ac:spMkLst>
        </pc:spChg>
        <pc:spChg chg="del">
          <ac:chgData name="Lara Panfili" userId="e35ff62b-771c-4bc1-93d0-b9359f51398c" providerId="ADAL" clId="{D16A54E7-18B8-4478-85EA-928F5D69C6EF}" dt="2026-02-19T08:02:33.890" v="120" actId="478"/>
          <ac:spMkLst>
            <pc:docMk/>
            <pc:sldMk cId="156943540" sldId="275"/>
            <ac:spMk id="6" creationId="{4AC9E17C-732C-C317-A1F1-5EB7517AD5CB}"/>
          </ac:spMkLst>
        </pc:spChg>
        <pc:spChg chg="del">
          <ac:chgData name="Lara Panfili" userId="e35ff62b-771c-4bc1-93d0-b9359f51398c" providerId="ADAL" clId="{D16A54E7-18B8-4478-85EA-928F5D69C6EF}" dt="2026-02-19T08:02:33.890" v="120" actId="478"/>
          <ac:spMkLst>
            <pc:docMk/>
            <pc:sldMk cId="156943540" sldId="275"/>
            <ac:spMk id="7" creationId="{091C14EC-5209-D18A-351D-ED077883B053}"/>
          </ac:spMkLst>
        </pc:spChg>
        <pc:spChg chg="del">
          <ac:chgData name="Lara Panfili" userId="e35ff62b-771c-4bc1-93d0-b9359f51398c" providerId="ADAL" clId="{D16A54E7-18B8-4478-85EA-928F5D69C6EF}" dt="2026-02-19T08:02:33.890" v="120" actId="478"/>
          <ac:spMkLst>
            <pc:docMk/>
            <pc:sldMk cId="156943540" sldId="275"/>
            <ac:spMk id="8" creationId="{868A4F27-C78C-E9D9-C638-B7F989FF1C40}"/>
          </ac:spMkLst>
        </pc:spChg>
        <pc:spChg chg="del">
          <ac:chgData name="Lara Panfili" userId="e35ff62b-771c-4bc1-93d0-b9359f51398c" providerId="ADAL" clId="{D16A54E7-18B8-4478-85EA-928F5D69C6EF}" dt="2026-02-19T08:02:33.890" v="120" actId="478"/>
          <ac:spMkLst>
            <pc:docMk/>
            <pc:sldMk cId="156943540" sldId="275"/>
            <ac:spMk id="9" creationId="{A20A215D-AD1A-23FE-891D-A72E3AD0AFF9}"/>
          </ac:spMkLst>
        </pc:spChg>
        <pc:spChg chg="del">
          <ac:chgData name="Lara Panfili" userId="e35ff62b-771c-4bc1-93d0-b9359f51398c" providerId="ADAL" clId="{D16A54E7-18B8-4478-85EA-928F5D69C6EF}" dt="2026-02-19T08:02:33.890" v="120" actId="478"/>
          <ac:spMkLst>
            <pc:docMk/>
            <pc:sldMk cId="156943540" sldId="275"/>
            <ac:spMk id="10" creationId="{65713AE4-BDD1-1998-8AC0-31A63EB49AF7}"/>
          </ac:spMkLst>
        </pc:spChg>
        <pc:spChg chg="del">
          <ac:chgData name="Lara Panfili" userId="e35ff62b-771c-4bc1-93d0-b9359f51398c" providerId="ADAL" clId="{D16A54E7-18B8-4478-85EA-928F5D69C6EF}" dt="2026-02-19T08:02:33.890" v="120" actId="478"/>
          <ac:spMkLst>
            <pc:docMk/>
            <pc:sldMk cId="156943540" sldId="275"/>
            <ac:spMk id="14" creationId="{0698E825-8B91-B157-6654-CA46BACA2140}"/>
          </ac:spMkLst>
        </pc:spChg>
        <pc:spChg chg="del">
          <ac:chgData name="Lara Panfili" userId="e35ff62b-771c-4bc1-93d0-b9359f51398c" providerId="ADAL" clId="{D16A54E7-18B8-4478-85EA-928F5D69C6EF}" dt="2026-02-19T08:02:33.890" v="120" actId="478"/>
          <ac:spMkLst>
            <pc:docMk/>
            <pc:sldMk cId="156943540" sldId="275"/>
            <ac:spMk id="15" creationId="{1A758A91-8B00-D0F6-D01B-D4FC3565B5D9}"/>
          </ac:spMkLst>
        </pc:spChg>
        <pc:spChg chg="del">
          <ac:chgData name="Lara Panfili" userId="e35ff62b-771c-4bc1-93d0-b9359f51398c" providerId="ADAL" clId="{D16A54E7-18B8-4478-85EA-928F5D69C6EF}" dt="2026-02-19T08:02:33.890" v="120" actId="478"/>
          <ac:spMkLst>
            <pc:docMk/>
            <pc:sldMk cId="156943540" sldId="275"/>
            <ac:spMk id="16" creationId="{215F6253-E551-8D0F-71C1-5057E8898CD6}"/>
          </ac:spMkLst>
        </pc:spChg>
        <pc:spChg chg="del">
          <ac:chgData name="Lara Panfili" userId="e35ff62b-771c-4bc1-93d0-b9359f51398c" providerId="ADAL" clId="{D16A54E7-18B8-4478-85EA-928F5D69C6EF}" dt="2026-02-19T08:02:33.890" v="120" actId="478"/>
          <ac:spMkLst>
            <pc:docMk/>
            <pc:sldMk cId="156943540" sldId="275"/>
            <ac:spMk id="17" creationId="{0C979BB2-EB35-4802-04C9-F1AFC1114959}"/>
          </ac:spMkLst>
        </pc:spChg>
        <pc:spChg chg="del">
          <ac:chgData name="Lara Panfili" userId="e35ff62b-771c-4bc1-93d0-b9359f51398c" providerId="ADAL" clId="{D16A54E7-18B8-4478-85EA-928F5D69C6EF}" dt="2026-02-19T08:02:33.890" v="120" actId="478"/>
          <ac:spMkLst>
            <pc:docMk/>
            <pc:sldMk cId="156943540" sldId="275"/>
            <ac:spMk id="18" creationId="{013AE47A-EE5A-24AF-8875-A2C2DAA1C142}"/>
          </ac:spMkLst>
        </pc:spChg>
        <pc:spChg chg="del">
          <ac:chgData name="Lara Panfili" userId="e35ff62b-771c-4bc1-93d0-b9359f51398c" providerId="ADAL" clId="{D16A54E7-18B8-4478-85EA-928F5D69C6EF}" dt="2026-02-19T08:02:29.166" v="119" actId="478"/>
          <ac:spMkLst>
            <pc:docMk/>
            <pc:sldMk cId="156943540" sldId="275"/>
            <ac:spMk id="19" creationId="{97312CF4-F39D-EE58-C074-2AF8E295AA8F}"/>
          </ac:spMkLst>
        </pc:spChg>
        <pc:spChg chg="del">
          <ac:chgData name="Lara Panfili" userId="e35ff62b-771c-4bc1-93d0-b9359f51398c" providerId="ADAL" clId="{D16A54E7-18B8-4478-85EA-928F5D69C6EF}" dt="2026-02-19T08:02:29.166" v="119" actId="478"/>
          <ac:spMkLst>
            <pc:docMk/>
            <pc:sldMk cId="156943540" sldId="275"/>
            <ac:spMk id="20" creationId="{E72AF556-6C8C-9F0D-DCA8-B72798D146AD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Iscritti</c:v>
                </c:pt>
              </c:strCache>
            </c:strRef>
          </c:tx>
          <c:dPt>
            <c:idx val="0"/>
            <c:bubble3D val="0"/>
            <c:spPr>
              <a:solidFill>
                <a:srgbClr val="16639A"/>
              </a:solidFill>
            </c:spPr>
            <c:extLst>
              <c:ext xmlns:c16="http://schemas.microsoft.com/office/drawing/2014/chart" uri="{C3380CC4-5D6E-409C-BE32-E72D297353CC}">
                <c16:uniqueId val="{00000001-587A-B544-AA2C-66A1F1BAB317}"/>
              </c:ext>
            </c:extLst>
          </c:dPt>
          <c:dPt>
            <c:idx val="1"/>
            <c:bubble3D val="0"/>
            <c:spPr>
              <a:solidFill>
                <a:srgbClr val="4472C4"/>
              </a:solidFill>
            </c:spPr>
            <c:extLst>
              <c:ext xmlns:c16="http://schemas.microsoft.com/office/drawing/2014/chart" uri="{C3380CC4-5D6E-409C-BE32-E72D297353CC}">
                <c16:uniqueId val="{00000003-587A-B544-AA2C-66A1F1BAB317}"/>
              </c:ext>
            </c:extLst>
          </c:dPt>
          <c:dPt>
            <c:idx val="2"/>
            <c:bubble3D val="0"/>
            <c:spPr>
              <a:solidFill>
                <a:srgbClr val="1A8A7D"/>
              </a:solidFill>
            </c:spPr>
            <c:extLst>
              <c:ext xmlns:c16="http://schemas.microsoft.com/office/drawing/2014/chart" uri="{C3380CC4-5D6E-409C-BE32-E72D297353CC}">
                <c16:uniqueId val="{00000005-587A-B544-AA2C-66A1F1BAB317}"/>
              </c:ext>
            </c:extLst>
          </c:dPt>
          <c:dPt>
            <c:idx val="3"/>
            <c:bubble3D val="0"/>
            <c:spPr>
              <a:solidFill>
                <a:srgbClr val="6B9ED4"/>
              </a:solidFill>
            </c:spPr>
            <c:extLst>
              <c:ext xmlns:c16="http://schemas.microsoft.com/office/drawing/2014/chart" uri="{C3380CC4-5D6E-409C-BE32-E72D297353CC}">
                <c16:uniqueId val="{00000007-587A-B544-AA2C-66A1F1BAB317}"/>
              </c:ext>
            </c:extLst>
          </c:dPt>
          <c:dPt>
            <c:idx val="4"/>
            <c:bubble3D val="0"/>
            <c:spPr>
              <a:solidFill>
                <a:srgbClr val="B0C4DE"/>
              </a:solidFill>
            </c:spPr>
            <c:extLst>
              <c:ext xmlns:c16="http://schemas.microsoft.com/office/drawing/2014/chart" uri="{C3380CC4-5D6E-409C-BE32-E72D297353CC}">
                <c16:uniqueId val="{00000009-587A-B544-AA2C-66A1F1BAB317}"/>
              </c:ext>
            </c:extLst>
          </c:dPt>
          <c:cat>
            <c:strRef>
              <c:f>Sheet1!$A$2:$A$6</c:f>
              <c:strCache>
                <c:ptCount val="5"/>
                <c:pt idx="0">
                  <c:v>Dipendente</c:v>
                </c:pt>
                <c:pt idx="1">
                  <c:v>Sindaco</c:v>
                </c:pt>
                <c:pt idx="2">
                  <c:v>Segretario comunale</c:v>
                </c:pt>
                <c:pt idx="3">
                  <c:v>Amministratore</c:v>
                </c:pt>
                <c:pt idx="4">
                  <c:v>Altro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5756</c:v>
                </c:pt>
                <c:pt idx="1">
                  <c:v>352</c:v>
                </c:pt>
                <c:pt idx="2">
                  <c:v>339</c:v>
                </c:pt>
                <c:pt idx="3">
                  <c:v>266</c:v>
                </c:pt>
                <c:pt idx="4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587A-B544-AA2C-66A1F1BAB31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5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it-IT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300" b="1" i="0" u="none" strike="noStrike">
                <a:solidFill>
                  <a:srgbClr val="1E3A5F"/>
                </a:solidFill>
                <a:latin typeface="Calibri"/>
              </a:defRPr>
            </a:pPr>
            <a:r>
              <a:rPr lang="it-IT" sz="1300" b="1" i="0" u="none" strike="noStrike">
                <a:solidFill>
                  <a:srgbClr val="1E3A5F"/>
                </a:solidFill>
                <a:latin typeface="Calibri"/>
              </a:rPr>
              <a:t>Profili professionali coinvolti</a:t>
            </a:r>
          </a:p>
        </c:rich>
      </c:tx>
      <c:layout>
        <c:manualLayout>
          <c:xMode val="edge"/>
          <c:yMode val="edge"/>
          <c:x val="0.32969547075846295"/>
          <c:y val="6.5789473684210523E-2"/>
        </c:manualLayout>
      </c:layout>
      <c:overlay val="0"/>
    </c:title>
    <c:autoTitleDeleted val="0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Profili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3B82C4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1-2F58-EC49-A7FC-0268D6A0B647}"/>
              </c:ext>
            </c:extLst>
          </c:dPt>
          <c:dPt>
            <c:idx val="1"/>
            <c:bubble3D val="0"/>
            <c:spPr>
              <a:solidFill>
                <a:srgbClr val="1E3A5F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3-2F58-EC49-A7FC-0268D6A0B647}"/>
              </c:ext>
            </c:extLst>
          </c:dPt>
          <c:dPt>
            <c:idx val="2"/>
            <c:bubble3D val="0"/>
            <c:spPr>
              <a:solidFill>
                <a:srgbClr val="2D8B4E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5-2F58-EC49-A7FC-0268D6A0B647}"/>
              </c:ext>
            </c:extLst>
          </c:dPt>
          <c:dPt>
            <c:idx val="3"/>
            <c:bubble3D val="0"/>
            <c:spPr>
              <a:solidFill>
                <a:srgbClr val="D4A843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7-2F58-EC49-A7FC-0268D6A0B647}"/>
              </c:ext>
            </c:extLst>
          </c:dPt>
          <c:dPt>
            <c:idx val="4"/>
            <c:bubble3D val="0"/>
            <c:spPr>
              <a:solidFill>
                <a:srgbClr val="8B5CF6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9-2F58-EC49-A7FC-0268D6A0B647}"/>
              </c:ext>
            </c:extLst>
          </c:dPt>
          <c:dPt>
            <c:idx val="5"/>
            <c:bubble3D val="0"/>
            <c:spPr>
              <a:solidFill>
                <a:srgbClr val="94A3B8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B-2F58-EC49-A7FC-0268D6A0B647}"/>
              </c:ext>
            </c:extLst>
          </c:dPt>
          <c:dPt>
            <c:idx val="6"/>
            <c:bubble3D val="0"/>
            <c:spPr>
              <a:solidFill>
                <a:srgbClr val="C5D1DE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D-2F58-EC49-A7FC-0268D6A0B647}"/>
              </c:ext>
            </c:extLst>
          </c:dPt>
          <c:dLbls>
            <c:dLbl>
              <c:idx val="0"/>
              <c:numFmt formatCode="0%" sourceLinked="0"/>
              <c:spPr/>
              <c:txPr>
                <a:bodyPr/>
                <a:lstStyle/>
                <a:p>
                  <a:pPr>
                    <a:defRPr sz="1000" b="0" i="0" u="none" strike="noStrike">
                      <a:solidFill>
                        <a:srgbClr val="1E3A5F"/>
                      </a:solidFill>
                      <a:latin typeface="Arial"/>
                    </a:defRPr>
                  </a:pPr>
                  <a:endParaRPr lang="it-IT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2F58-EC49-A7FC-0268D6A0B647}"/>
                </c:ext>
              </c:extLst>
            </c:dLbl>
            <c:dLbl>
              <c:idx val="1"/>
              <c:numFmt formatCode="0%" sourceLinked="0"/>
              <c:spPr/>
              <c:txPr>
                <a:bodyPr/>
                <a:lstStyle/>
                <a:p>
                  <a:pPr>
                    <a:defRPr sz="1000" b="0" i="0" u="none" strike="noStrike">
                      <a:solidFill>
                        <a:srgbClr val="1E3A5F"/>
                      </a:solidFill>
                      <a:latin typeface="Arial"/>
                    </a:defRPr>
                  </a:pPr>
                  <a:endParaRPr lang="it-IT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2F58-EC49-A7FC-0268D6A0B647}"/>
                </c:ext>
              </c:extLst>
            </c:dLbl>
            <c:dLbl>
              <c:idx val="2"/>
              <c:numFmt formatCode="0%" sourceLinked="0"/>
              <c:spPr/>
              <c:txPr>
                <a:bodyPr/>
                <a:lstStyle/>
                <a:p>
                  <a:pPr>
                    <a:defRPr sz="1000" b="0" i="0" u="none" strike="noStrike">
                      <a:solidFill>
                        <a:srgbClr val="1E3A5F"/>
                      </a:solidFill>
                      <a:latin typeface="Arial"/>
                    </a:defRPr>
                  </a:pPr>
                  <a:endParaRPr lang="it-IT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2F58-EC49-A7FC-0268D6A0B647}"/>
                </c:ext>
              </c:extLst>
            </c:dLbl>
            <c:dLbl>
              <c:idx val="3"/>
              <c:numFmt formatCode="0%" sourceLinked="0"/>
              <c:spPr/>
              <c:txPr>
                <a:bodyPr/>
                <a:lstStyle/>
                <a:p>
                  <a:pPr>
                    <a:defRPr sz="1000" b="0" i="0" u="none" strike="noStrike">
                      <a:solidFill>
                        <a:srgbClr val="1E3A5F"/>
                      </a:solidFill>
                      <a:latin typeface="Arial"/>
                    </a:defRPr>
                  </a:pPr>
                  <a:endParaRPr lang="it-IT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2F58-EC49-A7FC-0268D6A0B647}"/>
                </c:ext>
              </c:extLst>
            </c:dLbl>
            <c:dLbl>
              <c:idx val="4"/>
              <c:numFmt formatCode="0%" sourceLinked="0"/>
              <c:spPr/>
              <c:txPr>
                <a:bodyPr/>
                <a:lstStyle/>
                <a:p>
                  <a:pPr>
                    <a:defRPr sz="1000" b="0" i="0" u="none" strike="noStrike">
                      <a:solidFill>
                        <a:srgbClr val="1E3A5F"/>
                      </a:solidFill>
                      <a:latin typeface="Arial"/>
                    </a:defRPr>
                  </a:pPr>
                  <a:endParaRPr lang="it-IT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2F58-EC49-A7FC-0268D6A0B647}"/>
                </c:ext>
              </c:extLst>
            </c:dLbl>
            <c:dLbl>
              <c:idx val="5"/>
              <c:numFmt formatCode="0%" sourceLinked="0"/>
              <c:spPr/>
              <c:txPr>
                <a:bodyPr/>
                <a:lstStyle/>
                <a:p>
                  <a:pPr>
                    <a:defRPr sz="1000" b="0" i="0" u="none" strike="noStrike">
                      <a:solidFill>
                        <a:srgbClr val="1E3A5F"/>
                      </a:solidFill>
                      <a:latin typeface="Arial"/>
                    </a:defRPr>
                  </a:pPr>
                  <a:endParaRPr lang="it-IT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2F58-EC49-A7FC-0268D6A0B647}"/>
                </c:ext>
              </c:extLst>
            </c:dLbl>
            <c:dLbl>
              <c:idx val="6"/>
              <c:numFmt formatCode="0%" sourceLinked="0"/>
              <c:spPr/>
              <c:txPr>
                <a:bodyPr/>
                <a:lstStyle/>
                <a:p>
                  <a:pPr>
                    <a:defRPr sz="1000" b="0" i="0" u="none" strike="noStrike">
                      <a:solidFill>
                        <a:srgbClr val="1E3A5F"/>
                      </a:solidFill>
                      <a:latin typeface="Arial"/>
                    </a:defRPr>
                  </a:pPr>
                  <a:endParaRPr lang="it-IT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2F58-EC49-A7FC-0268D6A0B647}"/>
                </c:ext>
              </c:extLst>
            </c:dLbl>
            <c:numFmt formatCode="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  <a:endParaRPr lang="it-IT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Sheet1!$A$2:$A$8</c:f>
              <c:strCache>
                <c:ptCount val="7"/>
                <c:pt idx="0">
                  <c:v>Esperti territoriali (187)</c:v>
                </c:pt>
                <c:pt idx="1">
                  <c:v>Team manager (93)</c:v>
                </c:pt>
                <c:pt idx="2">
                  <c:v>Esperti tematici (17)</c:v>
                </c:pt>
                <c:pt idx="3">
                  <c:v>Coordinatori territoriali (11)</c:v>
                </c:pt>
                <c:pt idx="4">
                  <c:v>Coordinatori tematici (5)</c:v>
                </c:pt>
                <c:pt idx="5">
                  <c:v>Docenti (16)</c:v>
                </c:pt>
                <c:pt idx="6">
                  <c:v>Project office (8)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187</c:v>
                </c:pt>
                <c:pt idx="1">
                  <c:v>93</c:v>
                </c:pt>
                <c:pt idx="2">
                  <c:v>17</c:v>
                </c:pt>
                <c:pt idx="3">
                  <c:v>11</c:v>
                </c:pt>
                <c:pt idx="4">
                  <c:v>5</c:v>
                </c:pt>
                <c:pt idx="5">
                  <c:v>16</c:v>
                </c:pt>
                <c:pt idx="6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2F58-EC49-A7FC-0268D6A0B64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50"/>
      </c:doughnutChart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900">
              <a:solidFill>
                <a:srgbClr val="475569"/>
              </a:solidFill>
            </a:defRPr>
          </a:pPr>
          <a:endParaRPr lang="en-US"/>
        </a:p>
      </c:txPr>
    </c:legend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C193BD-A1D3-8641-8A55-D88923BC29EE}" type="datetimeFigureOut">
              <a:rPr lang="it-IT" smtClean="0"/>
              <a:t>19/02/2026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0EE252-C71E-DC45-BF53-05F5CC60900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275944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0EE252-C71E-DC45-BF53-05F5CC609008}" type="slidenum">
              <a:rPr lang="it-IT" smtClean="0"/>
              <a:t>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632717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0EE252-C71E-DC45-BF53-05F5CC609008}" type="slidenum">
              <a:rPr lang="it-IT" smtClean="0"/>
              <a:t>7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46550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data 3">
            <a:extLst>
              <a:ext uri="{FF2B5EF4-FFF2-40B4-BE49-F238E27FC236}">
                <a16:creationId xmlns:a16="http://schemas.microsoft.com/office/drawing/2014/main" id="{673C4A32-1015-6F5F-FD43-DF35EBCD6D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1F840A-8DD2-6A48-ADF1-035F1C37B808}" type="datetimeFigureOut">
              <a:rPr lang="it-IT" smtClean="0"/>
              <a:t>19/02/2026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2EB36F2E-2CE6-239C-C140-50537EC509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7824C1AF-E4AD-FE26-F64D-0ADC922594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6CAE5-D809-254C-865F-44232836B04B}" type="slidenum">
              <a:rPr lang="it-IT" smtClean="0"/>
              <a:t>‹N›</a:t>
            </a:fld>
            <a:endParaRPr lang="it-IT"/>
          </a:p>
        </p:txBody>
      </p:sp>
      <p:pic>
        <p:nvPicPr>
          <p:cNvPr id="10" name="Immagine 9">
            <a:extLst>
              <a:ext uri="{FF2B5EF4-FFF2-40B4-BE49-F238E27FC236}">
                <a16:creationId xmlns:a16="http://schemas.microsoft.com/office/drawing/2014/main" id="{C77E206E-0C7B-DB91-E43A-E7F3966A150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1725" y="0"/>
            <a:ext cx="12227170" cy="1060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6607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2566D11-BEFC-3D4B-BDD9-B228CDAEA8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2E1B205E-3120-4B68-1D6A-DD04E318ED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E2B03529-B93C-F034-58D5-1F3FC40C77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1F840A-8DD2-6A48-ADF1-035F1C37B808}" type="datetimeFigureOut">
              <a:rPr lang="it-IT" smtClean="0"/>
              <a:t>19/02/2026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C4D1E513-8543-7175-7861-CA842B3B9B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FF34A2C5-62DF-9192-5B4B-65A6805044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6CAE5-D809-254C-865F-44232836B04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058122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502912B-A24A-F574-AAD4-6F381508EF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24BD349B-3F6A-F1EF-1B26-0F809C88D3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324F3BC4-7ADD-627A-6F0E-524B25AC88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1F840A-8DD2-6A48-ADF1-035F1C37B808}" type="datetimeFigureOut">
              <a:rPr lang="it-IT" smtClean="0"/>
              <a:t>19/02/2026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7B910B9B-02CD-0C59-B339-0C14F3A5DE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5665F858-80C7-8A37-35C1-3FECB71E56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6CAE5-D809-254C-865F-44232836B04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861525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CC71D34-87F2-7306-D319-FFC4019A66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5B319D59-9BC7-F31F-B609-FFC55CE5AD3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3BC4CAC8-57FC-9BCA-0204-30AABB4949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E7ADDCD4-766E-2EE2-CB25-41C89D24EA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1F840A-8DD2-6A48-ADF1-035F1C37B808}" type="datetimeFigureOut">
              <a:rPr lang="it-IT" smtClean="0"/>
              <a:t>19/02/2026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95CD4DE5-4CB7-84E2-4ADC-3462F75970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5187AD31-66E1-E953-8EE3-24687378D8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6CAE5-D809-254C-865F-44232836B04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55078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76B86FE-B918-824E-3E3E-8DC95A0E76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027B1946-9E15-E26B-AF15-224107FAF1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771F5B6D-9B85-FF70-634D-DCC2DAC390F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01D96894-3A7E-FEB6-31D3-429BF92B906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34EC5EFD-21B4-3E68-C454-E1653EC1699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E010943C-C360-A28F-B457-1B847FC4A1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1F840A-8DD2-6A48-ADF1-035F1C37B808}" type="datetimeFigureOut">
              <a:rPr lang="it-IT" smtClean="0"/>
              <a:t>19/02/2026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565A3769-911F-D134-9E92-EFA1C922B9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BC196469-BF61-FE52-CA16-42EFD5CD65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6CAE5-D809-254C-865F-44232836B04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592974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06B789A-CFF4-F7DF-D015-0A47510D15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2D955F78-6258-3485-FF63-5A8C7D889D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1F840A-8DD2-6A48-ADF1-035F1C37B808}" type="datetimeFigureOut">
              <a:rPr lang="it-IT" smtClean="0"/>
              <a:t>19/02/2026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F18CF2C4-D1A3-E5CA-D6DD-FC6DF1B083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1A2444B5-410F-99A5-572E-480AE708E1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6CAE5-D809-254C-865F-44232836B04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105611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87204AD8-612F-49DD-D1DA-7E66E48DF4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1F840A-8DD2-6A48-ADF1-035F1C37B808}" type="datetimeFigureOut">
              <a:rPr lang="it-IT" smtClean="0"/>
              <a:t>19/02/2026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C4BEB0A8-93E9-C42C-AC4E-790A1A394E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9518A456-A993-0DB3-EC1B-3E76EC61F9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6CAE5-D809-254C-865F-44232836B04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8577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C13FF39-5BA5-8789-C8DB-83047A88B9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B96232D3-472E-D949-F82B-35D7D783BF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1809DF79-D334-EAED-0B7D-1A4562B3942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78739C16-7B70-F4F9-ECDD-4E64769554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1F840A-8DD2-6A48-ADF1-035F1C37B808}" type="datetimeFigureOut">
              <a:rPr lang="it-IT" smtClean="0"/>
              <a:t>19/02/2026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96F4D4C9-7CEA-2379-AF39-6467D06DA6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DE189047-C3B1-2375-8A5C-D7C2E670B8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6CAE5-D809-254C-865F-44232836B04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484988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9F14A25-FA9C-43B1-C737-BEFD47D8BC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CC811DE9-A749-05CC-DFEB-AF47B5291B1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5E6BFF82-9BF3-B373-59B4-8CA8334B874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B78EC504-E996-A4A8-3F23-24D5AAE366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1F840A-8DD2-6A48-ADF1-035F1C37B808}" type="datetimeFigureOut">
              <a:rPr lang="it-IT" smtClean="0"/>
              <a:t>19/02/2026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C6A68F91-924D-39E7-9471-BF2CA5EA55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84E44CFA-CACC-E451-DCFA-FE3AFFC9E5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6CAE5-D809-254C-865F-44232836B04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946543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5B2CEA3-1A41-38E7-BE49-2515C40D06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BC27B91F-B9B6-C588-4185-52C6BB4D03D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88B823A7-A1A4-E753-7BD4-6FCD33F905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1F840A-8DD2-6A48-ADF1-035F1C37B808}" type="datetimeFigureOut">
              <a:rPr lang="it-IT" smtClean="0"/>
              <a:t>19/02/2026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7ECBACFE-5446-1331-FA14-FEDDBB7350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4050CC82-2C2E-DEA1-E086-5262BB0904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6CAE5-D809-254C-865F-44232836B04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083071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14051FE9-78F7-74E3-F6B9-9716ADF08B7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80824CA9-4BA2-32A2-292B-A78F4EAB360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6DA57033-8E55-1337-C1AE-44238A5A05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1F840A-8DD2-6A48-ADF1-035F1C37B808}" type="datetimeFigureOut">
              <a:rPr lang="it-IT" smtClean="0"/>
              <a:t>19/02/2026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3CA8776B-BB4F-CA5D-89B5-1635925349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3AF7EEFD-58E6-7A79-BBB6-7B41636718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6CAE5-D809-254C-865F-44232836B04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012699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3A808A15-EC99-FB7C-1FB4-0B252D9DA1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F6B87D6A-F98B-346B-6C02-17DDB17C64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276B30A0-DBD8-412E-D632-328AB4829F9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21F840A-8DD2-6A48-ADF1-035F1C37B808}" type="datetimeFigureOut">
              <a:rPr lang="it-IT" smtClean="0"/>
              <a:t>19/02/2026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FE099887-CBBE-9DE3-63C5-9EF3E52E374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4650E1B3-B6EC-48E7-72D5-8F17A79C600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E06CAE5-D809-254C-865F-44232836B04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116215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49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openxmlformats.org/officeDocument/2006/relationships/image" Target="../media/image15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11" Type="http://schemas.openxmlformats.org/officeDocument/2006/relationships/image" Target="../media/image22.svg"/><Relationship Id="rId5" Type="http://schemas.openxmlformats.org/officeDocument/2006/relationships/image" Target="../media/image17.png"/><Relationship Id="rId10" Type="http://schemas.openxmlformats.org/officeDocument/2006/relationships/image" Target="../media/image21.png"/><Relationship Id="rId4" Type="http://schemas.openxmlformats.org/officeDocument/2006/relationships/image" Target="../media/image16.png"/><Relationship Id="rId9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2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 descr="Immagine che contiene schermata, testo, aqua&#10;&#10;Il contenuto generato dall'IA potrebbe non essere corretto.">
            <a:extLst>
              <a:ext uri="{FF2B5EF4-FFF2-40B4-BE49-F238E27FC236}">
                <a16:creationId xmlns:a16="http://schemas.microsoft.com/office/drawing/2014/main" id="{C922E135-D761-D7C7-50A2-6E9DB15811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90010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1B50F9-2088-77CB-4BE6-B21F030653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>
            <a:extLst>
              <a:ext uri="{FF2B5EF4-FFF2-40B4-BE49-F238E27FC236}">
                <a16:creationId xmlns:a16="http://schemas.microsoft.com/office/drawing/2014/main" id="{F200AD54-1C41-46CA-2782-1AF2E9591617}"/>
              </a:ext>
            </a:extLst>
          </p:cNvPr>
          <p:cNvSpPr/>
          <p:nvPr/>
        </p:nvSpPr>
        <p:spPr>
          <a:xfrm>
            <a:off x="235631" y="1068660"/>
            <a:ext cx="11489644" cy="58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it-IT" sz="3800" b="1" noProof="0" dirty="0">
                <a:solidFill>
                  <a:srgbClr val="034EA2"/>
                </a:solidFill>
                <a:latin typeface="Hadassah Friedlaender" panose="02020603050405020304" pitchFamily="18" charset="-79"/>
                <a:ea typeface="Calibri"/>
                <a:cs typeface="Hadassah Friedlaender" panose="02020603050405020304" pitchFamily="18" charset="-79"/>
              </a:rPr>
              <a:t>IL PROGETTO IN SINTESI </a:t>
            </a:r>
          </a:p>
        </p:txBody>
      </p:sp>
      <p:sp>
        <p:nvSpPr>
          <p:cNvPr id="26" name="Shape 26">
            <a:extLst>
              <a:ext uri="{FF2B5EF4-FFF2-40B4-BE49-F238E27FC236}">
                <a16:creationId xmlns:a16="http://schemas.microsoft.com/office/drawing/2014/main" id="{AA3F0A54-2698-F032-DEFC-D6F97FFF78C8}"/>
              </a:ext>
            </a:extLst>
          </p:cNvPr>
          <p:cNvSpPr/>
          <p:nvPr/>
        </p:nvSpPr>
        <p:spPr>
          <a:xfrm>
            <a:off x="617220" y="5726103"/>
            <a:ext cx="10881360" cy="54864"/>
          </a:xfrm>
          <a:prstGeom prst="rect">
            <a:avLst/>
          </a:prstGeom>
          <a:solidFill>
            <a:srgbClr val="4472C4">
              <a:alpha val="50000"/>
            </a:srgbClr>
          </a:solidFill>
          <a:ln/>
        </p:spPr>
        <p:txBody>
          <a:bodyPr/>
          <a:lstStyle/>
          <a:p>
            <a:endParaRPr lang="it-IT" sz="4000" noProof="0" dirty="0">
              <a:solidFill>
                <a:schemeClr val="accent1"/>
              </a:solidFill>
              <a:latin typeface="Hadassah Friedlaender" panose="02020603050405020304" pitchFamily="18" charset="-79"/>
              <a:cs typeface="Hadassah Friedlaender" panose="02020603050405020304" pitchFamily="18" charset="-79"/>
            </a:endParaRPr>
          </a:p>
        </p:txBody>
      </p:sp>
      <p:sp>
        <p:nvSpPr>
          <p:cNvPr id="27" name="Shape 27">
            <a:extLst>
              <a:ext uri="{FF2B5EF4-FFF2-40B4-BE49-F238E27FC236}">
                <a16:creationId xmlns:a16="http://schemas.microsoft.com/office/drawing/2014/main" id="{164EC3AD-F54A-3997-EF91-8F4635F0FA4D}"/>
              </a:ext>
            </a:extLst>
          </p:cNvPr>
          <p:cNvSpPr/>
          <p:nvPr/>
        </p:nvSpPr>
        <p:spPr>
          <a:xfrm>
            <a:off x="591312" y="5662095"/>
            <a:ext cx="182880" cy="182880"/>
          </a:xfrm>
          <a:prstGeom prst="ellipse">
            <a:avLst/>
          </a:prstGeom>
          <a:solidFill>
            <a:srgbClr val="4472C4"/>
          </a:solidFill>
          <a:ln/>
        </p:spPr>
        <p:txBody>
          <a:bodyPr/>
          <a:lstStyle/>
          <a:p>
            <a:endParaRPr lang="it-IT" sz="4000" noProof="0" dirty="0">
              <a:solidFill>
                <a:schemeClr val="accent1"/>
              </a:solidFill>
              <a:latin typeface="Hadassah Friedlaender" panose="02020603050405020304" pitchFamily="18" charset="-79"/>
              <a:cs typeface="Hadassah Friedlaender" panose="02020603050405020304" pitchFamily="18" charset="-79"/>
            </a:endParaRPr>
          </a:p>
        </p:txBody>
      </p:sp>
      <p:sp>
        <p:nvSpPr>
          <p:cNvPr id="28" name="Text 28">
            <a:extLst>
              <a:ext uri="{FF2B5EF4-FFF2-40B4-BE49-F238E27FC236}">
                <a16:creationId xmlns:a16="http://schemas.microsoft.com/office/drawing/2014/main" id="{64327F41-36B9-C48F-9A1B-B58F7AC18166}"/>
              </a:ext>
            </a:extLst>
          </p:cNvPr>
          <p:cNvSpPr/>
          <p:nvPr/>
        </p:nvSpPr>
        <p:spPr>
          <a:xfrm>
            <a:off x="97155" y="5907840"/>
            <a:ext cx="1188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0000"/>
              </a:lnSpc>
              <a:buNone/>
            </a:pPr>
            <a:r>
              <a:rPr lang="it-IT" sz="1400" noProof="0" dirty="0">
                <a:solidFill>
                  <a:schemeClr val="accent1"/>
                </a:solidFill>
                <a:latin typeface="Hadassah Friedlaender" panose="02020603050405020304" pitchFamily="18" charset="-79"/>
                <a:ea typeface="+mn-lt"/>
                <a:cs typeface="Hadassah Friedlaender" panose="02020603050405020304" pitchFamily="18" charset="-79"/>
              </a:rPr>
              <a:t>Avviso</a:t>
            </a:r>
            <a:endParaRPr lang="it-IT" sz="1400" noProof="0" dirty="0">
              <a:solidFill>
                <a:schemeClr val="accent1"/>
              </a:solidFill>
              <a:latin typeface="Hadassah Friedlaender" panose="02020603050405020304" pitchFamily="18" charset="-79"/>
              <a:ea typeface="Calibri"/>
              <a:cs typeface="Hadassah Friedlaender" panose="02020603050405020304" pitchFamily="18" charset="-79"/>
            </a:endParaRPr>
          </a:p>
        </p:txBody>
      </p:sp>
      <p:sp>
        <p:nvSpPr>
          <p:cNvPr id="29" name="Text 29">
            <a:extLst>
              <a:ext uri="{FF2B5EF4-FFF2-40B4-BE49-F238E27FC236}">
                <a16:creationId xmlns:a16="http://schemas.microsoft.com/office/drawing/2014/main" id="{AC20B6EB-DEB0-F0BD-7E03-5C687A47C734}"/>
              </a:ext>
            </a:extLst>
          </p:cNvPr>
          <p:cNvSpPr/>
          <p:nvPr/>
        </p:nvSpPr>
        <p:spPr>
          <a:xfrm>
            <a:off x="204251" y="6196638"/>
            <a:ext cx="1022985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it-IT" sz="1400" b="1" noProof="0" dirty="0">
                <a:solidFill>
                  <a:schemeClr val="accent1"/>
                </a:solidFill>
                <a:latin typeface="Hadassah Friedlaender" panose="02020603050405020304" pitchFamily="18" charset="-79"/>
                <a:ea typeface="Calibri"/>
                <a:cs typeface="Hadassah Friedlaender" panose="02020603050405020304" pitchFamily="18" charset="-79"/>
              </a:rPr>
              <a:t>20/05/2020</a:t>
            </a:r>
            <a:endParaRPr lang="it-IT" sz="1400" noProof="0" dirty="0">
              <a:solidFill>
                <a:schemeClr val="accent1"/>
              </a:solidFill>
              <a:latin typeface="Hadassah Friedlaender" panose="02020603050405020304" pitchFamily="18" charset="-79"/>
              <a:cs typeface="Hadassah Friedlaender" panose="02020603050405020304" pitchFamily="18" charset="-79"/>
            </a:endParaRPr>
          </a:p>
        </p:txBody>
      </p:sp>
      <p:sp>
        <p:nvSpPr>
          <p:cNvPr id="30" name="Shape 30">
            <a:extLst>
              <a:ext uri="{FF2B5EF4-FFF2-40B4-BE49-F238E27FC236}">
                <a16:creationId xmlns:a16="http://schemas.microsoft.com/office/drawing/2014/main" id="{EB0CB7A8-C3F5-031B-D59F-E65A8F2365CA}"/>
              </a:ext>
            </a:extLst>
          </p:cNvPr>
          <p:cNvSpPr/>
          <p:nvPr/>
        </p:nvSpPr>
        <p:spPr>
          <a:xfrm>
            <a:off x="3101972" y="5652570"/>
            <a:ext cx="182880" cy="182880"/>
          </a:xfrm>
          <a:prstGeom prst="ellipse">
            <a:avLst/>
          </a:prstGeom>
          <a:solidFill>
            <a:srgbClr val="4472C4"/>
          </a:solidFill>
          <a:ln/>
        </p:spPr>
        <p:txBody>
          <a:bodyPr/>
          <a:lstStyle/>
          <a:p>
            <a:endParaRPr lang="it-IT" sz="4000" noProof="0" dirty="0">
              <a:solidFill>
                <a:schemeClr val="accent1"/>
              </a:solidFill>
              <a:latin typeface="Hadassah Friedlaender" panose="02020603050405020304" pitchFamily="18" charset="-79"/>
              <a:cs typeface="Hadassah Friedlaender" panose="02020603050405020304" pitchFamily="18" charset="-79"/>
            </a:endParaRPr>
          </a:p>
        </p:txBody>
      </p:sp>
      <p:sp>
        <p:nvSpPr>
          <p:cNvPr id="31" name="Text 31">
            <a:extLst>
              <a:ext uri="{FF2B5EF4-FFF2-40B4-BE49-F238E27FC236}">
                <a16:creationId xmlns:a16="http://schemas.microsoft.com/office/drawing/2014/main" id="{08221D5E-00AE-DA67-FD33-9770E36F1B1E}"/>
              </a:ext>
            </a:extLst>
          </p:cNvPr>
          <p:cNvSpPr/>
          <p:nvPr/>
        </p:nvSpPr>
        <p:spPr>
          <a:xfrm>
            <a:off x="2617340" y="5982135"/>
            <a:ext cx="1188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it-IT" sz="1300" noProof="0" dirty="0">
                <a:solidFill>
                  <a:schemeClr val="accent1"/>
                </a:solidFill>
                <a:latin typeface="Hadassah Friedlaender" panose="02020603050405020304" pitchFamily="18" charset="-79"/>
                <a:ea typeface="Calibri"/>
                <a:cs typeface="Hadassah Friedlaender" panose="02020603050405020304" pitchFamily="18" charset="-79"/>
              </a:rPr>
              <a:t>Prime</a:t>
            </a:r>
            <a:br>
              <a:rPr lang="it-IT" sz="1300" noProof="0" dirty="0">
                <a:solidFill>
                  <a:schemeClr val="accent1"/>
                </a:solidFill>
                <a:latin typeface="Hadassah Friedlaender" panose="02020603050405020304" pitchFamily="18" charset="-79"/>
                <a:ea typeface="Calibri"/>
                <a:cs typeface="Hadassah Friedlaender" panose="02020603050405020304" pitchFamily="18" charset="-79"/>
              </a:rPr>
            </a:br>
            <a:r>
              <a:rPr lang="it-IT" sz="1300" noProof="0" dirty="0">
                <a:solidFill>
                  <a:schemeClr val="accent1"/>
                </a:solidFill>
                <a:latin typeface="Hadassah Friedlaender" panose="02020603050405020304" pitchFamily="18" charset="-79"/>
                <a:ea typeface="Calibri"/>
                <a:cs typeface="Hadassah Friedlaender" panose="02020603050405020304" pitchFamily="18" charset="-79"/>
              </a:rPr>
              <a:t>Manifestazioni</a:t>
            </a:r>
            <a:endParaRPr lang="it-IT" sz="1300" noProof="0" dirty="0">
              <a:solidFill>
                <a:schemeClr val="accent1"/>
              </a:solidFill>
              <a:latin typeface="Hadassah Friedlaender" panose="02020603050405020304" pitchFamily="18" charset="-79"/>
              <a:cs typeface="Hadassah Friedlaender" panose="02020603050405020304" pitchFamily="18" charset="-79"/>
            </a:endParaRPr>
          </a:p>
        </p:txBody>
      </p:sp>
      <p:sp>
        <p:nvSpPr>
          <p:cNvPr id="33" name="Shape 33">
            <a:extLst>
              <a:ext uri="{FF2B5EF4-FFF2-40B4-BE49-F238E27FC236}">
                <a16:creationId xmlns:a16="http://schemas.microsoft.com/office/drawing/2014/main" id="{FBF55623-B1F2-6DD9-A452-0740A856F0C0}"/>
              </a:ext>
            </a:extLst>
          </p:cNvPr>
          <p:cNvSpPr/>
          <p:nvPr/>
        </p:nvSpPr>
        <p:spPr>
          <a:xfrm>
            <a:off x="4630544" y="5662095"/>
            <a:ext cx="182880" cy="182880"/>
          </a:xfrm>
          <a:prstGeom prst="ellipse">
            <a:avLst/>
          </a:prstGeom>
          <a:solidFill>
            <a:srgbClr val="4472C4"/>
          </a:solidFill>
          <a:ln/>
        </p:spPr>
        <p:txBody>
          <a:bodyPr/>
          <a:lstStyle/>
          <a:p>
            <a:endParaRPr lang="it-IT" sz="4000" noProof="0" dirty="0">
              <a:solidFill>
                <a:schemeClr val="accent1"/>
              </a:solidFill>
              <a:latin typeface="Hadassah Friedlaender" panose="02020603050405020304" pitchFamily="18" charset="-79"/>
              <a:cs typeface="Hadassah Friedlaender" panose="02020603050405020304" pitchFamily="18" charset="-79"/>
            </a:endParaRPr>
          </a:p>
        </p:txBody>
      </p:sp>
      <p:sp>
        <p:nvSpPr>
          <p:cNvPr id="34" name="Text 34">
            <a:extLst>
              <a:ext uri="{FF2B5EF4-FFF2-40B4-BE49-F238E27FC236}">
                <a16:creationId xmlns:a16="http://schemas.microsoft.com/office/drawing/2014/main" id="{15D5DB5C-37A9-BE12-1F48-82AE8C0981B8}"/>
              </a:ext>
            </a:extLst>
          </p:cNvPr>
          <p:cNvSpPr/>
          <p:nvPr/>
        </p:nvSpPr>
        <p:spPr>
          <a:xfrm>
            <a:off x="4119662" y="5961400"/>
            <a:ext cx="1188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0000"/>
              </a:lnSpc>
              <a:buNone/>
            </a:pPr>
            <a:r>
              <a:rPr lang="it-IT" sz="1400" noProof="0" dirty="0">
                <a:solidFill>
                  <a:schemeClr val="accent1"/>
                </a:solidFill>
                <a:latin typeface="Hadassah Friedlaender" panose="02020603050405020304" pitchFamily="18" charset="-79"/>
                <a:ea typeface="Calibri" pitchFamily="34" charset="-122"/>
                <a:cs typeface="Hadassah Friedlaender" panose="02020603050405020304" pitchFamily="18" charset="-79"/>
              </a:rPr>
              <a:t>Avvio Fase II</a:t>
            </a:r>
            <a:endParaRPr lang="it-IT" sz="1400" noProof="0" dirty="0">
              <a:solidFill>
                <a:schemeClr val="accent1"/>
              </a:solidFill>
              <a:latin typeface="Hadassah Friedlaender" panose="02020603050405020304" pitchFamily="18" charset="-79"/>
              <a:cs typeface="Hadassah Friedlaender" panose="02020603050405020304" pitchFamily="18" charset="-79"/>
            </a:endParaRPr>
          </a:p>
        </p:txBody>
      </p:sp>
      <p:sp>
        <p:nvSpPr>
          <p:cNvPr id="35" name="Text 35">
            <a:extLst>
              <a:ext uri="{FF2B5EF4-FFF2-40B4-BE49-F238E27FC236}">
                <a16:creationId xmlns:a16="http://schemas.microsoft.com/office/drawing/2014/main" id="{5A7802B6-CC85-3954-7FA2-0FED38192212}"/>
              </a:ext>
            </a:extLst>
          </p:cNvPr>
          <p:cNvSpPr/>
          <p:nvPr/>
        </p:nvSpPr>
        <p:spPr>
          <a:xfrm>
            <a:off x="4310508" y="6319552"/>
            <a:ext cx="8229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it-IT" sz="1400" b="1" noProof="0" dirty="0">
                <a:solidFill>
                  <a:schemeClr val="accent1"/>
                </a:solidFill>
                <a:latin typeface="Hadassah Friedlaender" panose="02020603050405020304" pitchFamily="18" charset="-79"/>
                <a:ea typeface="Calibri"/>
                <a:cs typeface="Hadassah Friedlaender" panose="02020603050405020304" pitchFamily="18" charset="-79"/>
              </a:rPr>
              <a:t>Lug 2021</a:t>
            </a:r>
            <a:endParaRPr lang="it-IT" sz="1400" noProof="0" dirty="0">
              <a:solidFill>
                <a:schemeClr val="accent1"/>
              </a:solidFill>
              <a:latin typeface="Hadassah Friedlaender" panose="02020603050405020304" pitchFamily="18" charset="-79"/>
              <a:cs typeface="Hadassah Friedlaender" panose="02020603050405020304" pitchFamily="18" charset="-79"/>
            </a:endParaRPr>
          </a:p>
        </p:txBody>
      </p:sp>
      <p:sp>
        <p:nvSpPr>
          <p:cNvPr id="36" name="Shape 36">
            <a:extLst>
              <a:ext uri="{FF2B5EF4-FFF2-40B4-BE49-F238E27FC236}">
                <a16:creationId xmlns:a16="http://schemas.microsoft.com/office/drawing/2014/main" id="{C824CD46-34F0-878C-1C09-9947C3E6555F}"/>
              </a:ext>
            </a:extLst>
          </p:cNvPr>
          <p:cNvSpPr/>
          <p:nvPr/>
        </p:nvSpPr>
        <p:spPr>
          <a:xfrm>
            <a:off x="6027428" y="5644578"/>
            <a:ext cx="182880" cy="182880"/>
          </a:xfrm>
          <a:prstGeom prst="ellipse">
            <a:avLst/>
          </a:prstGeom>
          <a:solidFill>
            <a:srgbClr val="4472C4"/>
          </a:solidFill>
          <a:ln/>
        </p:spPr>
        <p:txBody>
          <a:bodyPr/>
          <a:lstStyle/>
          <a:p>
            <a:endParaRPr lang="it-IT" sz="4000" noProof="0" dirty="0">
              <a:solidFill>
                <a:schemeClr val="accent1"/>
              </a:solidFill>
              <a:latin typeface="Hadassah Friedlaender" panose="02020603050405020304" pitchFamily="18" charset="-79"/>
              <a:cs typeface="Hadassah Friedlaender" panose="02020603050405020304" pitchFamily="18" charset="-79"/>
            </a:endParaRPr>
          </a:p>
        </p:txBody>
      </p:sp>
      <p:sp>
        <p:nvSpPr>
          <p:cNvPr id="39" name="Shape 39">
            <a:extLst>
              <a:ext uri="{FF2B5EF4-FFF2-40B4-BE49-F238E27FC236}">
                <a16:creationId xmlns:a16="http://schemas.microsoft.com/office/drawing/2014/main" id="{1AF10331-764F-186B-98AF-B174CDDDDACC}"/>
              </a:ext>
            </a:extLst>
          </p:cNvPr>
          <p:cNvSpPr/>
          <p:nvPr/>
        </p:nvSpPr>
        <p:spPr>
          <a:xfrm>
            <a:off x="9124400" y="5662095"/>
            <a:ext cx="182880" cy="182880"/>
          </a:xfrm>
          <a:prstGeom prst="ellipse">
            <a:avLst/>
          </a:prstGeom>
          <a:solidFill>
            <a:srgbClr val="4472C4"/>
          </a:solidFill>
          <a:ln/>
        </p:spPr>
        <p:txBody>
          <a:bodyPr/>
          <a:lstStyle/>
          <a:p>
            <a:endParaRPr lang="it-IT" sz="4000" noProof="0" dirty="0">
              <a:solidFill>
                <a:schemeClr val="accent1"/>
              </a:solidFill>
              <a:latin typeface="Hadassah Friedlaender" panose="02020603050405020304" pitchFamily="18" charset="-79"/>
              <a:cs typeface="Hadassah Friedlaender" panose="02020603050405020304" pitchFamily="18" charset="-79"/>
            </a:endParaRPr>
          </a:p>
        </p:txBody>
      </p:sp>
      <p:sp>
        <p:nvSpPr>
          <p:cNvPr id="40" name="Shape 42">
            <a:extLst>
              <a:ext uri="{FF2B5EF4-FFF2-40B4-BE49-F238E27FC236}">
                <a16:creationId xmlns:a16="http://schemas.microsoft.com/office/drawing/2014/main" id="{A527AA0F-7B1B-EC02-79AB-62C119408A0C}"/>
              </a:ext>
            </a:extLst>
          </p:cNvPr>
          <p:cNvSpPr/>
          <p:nvPr/>
        </p:nvSpPr>
        <p:spPr>
          <a:xfrm>
            <a:off x="11386947" y="5662095"/>
            <a:ext cx="182880" cy="182880"/>
          </a:xfrm>
          <a:prstGeom prst="ellipse">
            <a:avLst/>
          </a:prstGeom>
          <a:solidFill>
            <a:srgbClr val="4472C4"/>
          </a:solidFill>
          <a:ln/>
        </p:spPr>
        <p:txBody>
          <a:bodyPr/>
          <a:lstStyle/>
          <a:p>
            <a:endParaRPr lang="it-IT" sz="4000" noProof="0" dirty="0">
              <a:solidFill>
                <a:schemeClr val="accent1"/>
              </a:solidFill>
              <a:latin typeface="Hadassah Friedlaender" panose="02020603050405020304" pitchFamily="18" charset="-79"/>
              <a:cs typeface="Hadassah Friedlaender" panose="02020603050405020304" pitchFamily="18" charset="-79"/>
            </a:endParaRPr>
          </a:p>
        </p:txBody>
      </p:sp>
      <p:sp>
        <p:nvSpPr>
          <p:cNvPr id="41" name="Text 43">
            <a:extLst>
              <a:ext uri="{FF2B5EF4-FFF2-40B4-BE49-F238E27FC236}">
                <a16:creationId xmlns:a16="http://schemas.microsoft.com/office/drawing/2014/main" id="{73A2826E-F4D6-83EB-315F-49F0C6E9D79E}"/>
              </a:ext>
            </a:extLst>
          </p:cNvPr>
          <p:cNvSpPr/>
          <p:nvPr/>
        </p:nvSpPr>
        <p:spPr>
          <a:xfrm>
            <a:off x="10988040" y="5982135"/>
            <a:ext cx="1188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0000"/>
              </a:lnSpc>
              <a:buNone/>
            </a:pPr>
            <a:r>
              <a:rPr lang="it-IT" sz="1400" noProof="0" dirty="0">
                <a:solidFill>
                  <a:schemeClr val="accent1"/>
                </a:solidFill>
                <a:latin typeface="Hadassah Friedlaender" panose="02020603050405020304" pitchFamily="18" charset="-79"/>
                <a:ea typeface="Calibri" pitchFamily="34" charset="-122"/>
                <a:cs typeface="Hadassah Friedlaender" panose="02020603050405020304" pitchFamily="18" charset="-79"/>
              </a:rPr>
              <a:t>Conclusione</a:t>
            </a:r>
            <a:endParaRPr lang="it-IT" sz="1400" noProof="0" dirty="0">
              <a:solidFill>
                <a:schemeClr val="accent1"/>
              </a:solidFill>
              <a:latin typeface="Hadassah Friedlaender" panose="02020603050405020304" pitchFamily="18" charset="-79"/>
              <a:cs typeface="Hadassah Friedlaender" panose="02020603050405020304" pitchFamily="18" charset="-79"/>
            </a:endParaRPr>
          </a:p>
          <a:p>
            <a:pPr marL="0" indent="0" algn="ctr">
              <a:lnSpc>
                <a:spcPct val="110000"/>
              </a:lnSpc>
              <a:buNone/>
            </a:pPr>
            <a:r>
              <a:rPr lang="it-IT" sz="1400" noProof="0" dirty="0">
                <a:solidFill>
                  <a:schemeClr val="accent1"/>
                </a:solidFill>
                <a:latin typeface="Hadassah Friedlaender" panose="02020603050405020304" pitchFamily="18" charset="-79"/>
                <a:ea typeface="Calibri" pitchFamily="34" charset="-122"/>
                <a:cs typeface="Hadassah Friedlaender" panose="02020603050405020304" pitchFamily="18" charset="-79"/>
              </a:rPr>
              <a:t>interventi</a:t>
            </a:r>
            <a:endParaRPr lang="it-IT" sz="1400" noProof="0" dirty="0">
              <a:solidFill>
                <a:schemeClr val="accent1"/>
              </a:solidFill>
              <a:latin typeface="Hadassah Friedlaender" panose="02020603050405020304" pitchFamily="18" charset="-79"/>
              <a:cs typeface="Hadassah Friedlaender" panose="02020603050405020304" pitchFamily="18" charset="-79"/>
            </a:endParaRPr>
          </a:p>
        </p:txBody>
      </p:sp>
      <p:sp>
        <p:nvSpPr>
          <p:cNvPr id="42" name="Text 44">
            <a:extLst>
              <a:ext uri="{FF2B5EF4-FFF2-40B4-BE49-F238E27FC236}">
                <a16:creationId xmlns:a16="http://schemas.microsoft.com/office/drawing/2014/main" id="{F066A70E-A445-FE42-589C-BE7894C68A33}"/>
              </a:ext>
            </a:extLst>
          </p:cNvPr>
          <p:cNvSpPr/>
          <p:nvPr/>
        </p:nvSpPr>
        <p:spPr>
          <a:xfrm>
            <a:off x="10988040" y="6392327"/>
            <a:ext cx="1133024" cy="28417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it-IT" sz="1400" b="1" noProof="0" dirty="0">
                <a:solidFill>
                  <a:schemeClr val="accent1"/>
                </a:solidFill>
                <a:latin typeface="Hadassah Friedlaender" panose="02020603050405020304" pitchFamily="18" charset="-79"/>
                <a:ea typeface="Calibri" pitchFamily="34" charset="-122"/>
                <a:cs typeface="Hadassah Friedlaender" panose="02020603050405020304" pitchFamily="18" charset="-79"/>
              </a:rPr>
              <a:t>28/02/2026</a:t>
            </a:r>
            <a:endParaRPr lang="it-IT" sz="1400" noProof="0" dirty="0">
              <a:solidFill>
                <a:schemeClr val="accent1"/>
              </a:solidFill>
              <a:latin typeface="Hadassah Friedlaender" panose="02020603050405020304" pitchFamily="18" charset="-79"/>
              <a:cs typeface="Hadassah Friedlaender" panose="02020603050405020304" pitchFamily="18" charset="-79"/>
            </a:endParaRPr>
          </a:p>
        </p:txBody>
      </p:sp>
      <p:sp>
        <p:nvSpPr>
          <p:cNvPr id="45" name="Text 40">
            <a:extLst>
              <a:ext uri="{FF2B5EF4-FFF2-40B4-BE49-F238E27FC236}">
                <a16:creationId xmlns:a16="http://schemas.microsoft.com/office/drawing/2014/main" id="{062A345A-39E0-4CA6-544A-DB3B74D85AB0}"/>
              </a:ext>
            </a:extLst>
          </p:cNvPr>
          <p:cNvSpPr/>
          <p:nvPr/>
        </p:nvSpPr>
        <p:spPr>
          <a:xfrm>
            <a:off x="8630508" y="5972705"/>
            <a:ext cx="1188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it-IT" sz="1400" noProof="0" dirty="0">
                <a:solidFill>
                  <a:schemeClr val="accent1"/>
                </a:solidFill>
                <a:latin typeface="Hadassah Friedlaender" panose="02020603050405020304" pitchFamily="18" charset="-79"/>
                <a:ea typeface="Calibri"/>
                <a:cs typeface="Hadassah Friedlaender" panose="02020603050405020304" pitchFamily="18" charset="-79"/>
              </a:rPr>
              <a:t>Avvio </a:t>
            </a:r>
            <a:br>
              <a:rPr lang="it-IT" sz="1400" noProof="0" dirty="0">
                <a:solidFill>
                  <a:schemeClr val="accent1"/>
                </a:solidFill>
                <a:latin typeface="Hadassah Friedlaender" panose="02020603050405020304" pitchFamily="18" charset="-79"/>
                <a:ea typeface="Calibri"/>
                <a:cs typeface="Hadassah Friedlaender" panose="02020603050405020304" pitchFamily="18" charset="-79"/>
              </a:rPr>
            </a:br>
            <a:r>
              <a:rPr lang="it-IT" sz="1400" noProof="0" dirty="0">
                <a:solidFill>
                  <a:schemeClr val="accent1"/>
                </a:solidFill>
                <a:latin typeface="Hadassah Friedlaender" panose="02020603050405020304" pitchFamily="18" charset="-79"/>
                <a:ea typeface="Calibri"/>
                <a:cs typeface="Hadassah Friedlaender" panose="02020603050405020304" pitchFamily="18" charset="-79"/>
              </a:rPr>
              <a:t>Trasforma</a:t>
            </a:r>
            <a:endParaRPr lang="it-IT" sz="1400" noProof="0" dirty="0">
              <a:solidFill>
                <a:schemeClr val="accent1"/>
              </a:solidFill>
              <a:latin typeface="Hadassah Friedlaender" panose="02020603050405020304" pitchFamily="18" charset="-79"/>
              <a:cs typeface="Hadassah Friedlaender" panose="02020603050405020304" pitchFamily="18" charset="-79"/>
            </a:endParaRPr>
          </a:p>
        </p:txBody>
      </p:sp>
      <p:sp>
        <p:nvSpPr>
          <p:cNvPr id="49" name="Text 38">
            <a:extLst>
              <a:ext uri="{FF2B5EF4-FFF2-40B4-BE49-F238E27FC236}">
                <a16:creationId xmlns:a16="http://schemas.microsoft.com/office/drawing/2014/main" id="{24B14584-4A23-6FA6-3F9D-98E181DE322C}"/>
              </a:ext>
            </a:extLst>
          </p:cNvPr>
          <p:cNvSpPr/>
          <p:nvPr/>
        </p:nvSpPr>
        <p:spPr>
          <a:xfrm>
            <a:off x="8826106" y="6360340"/>
            <a:ext cx="8229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it-IT" sz="1400" b="1" noProof="0" dirty="0">
                <a:solidFill>
                  <a:schemeClr val="accent1"/>
                </a:solidFill>
                <a:latin typeface="Hadassah Friedlaender" panose="02020603050405020304" pitchFamily="18" charset="-79"/>
                <a:ea typeface="Calibri"/>
                <a:cs typeface="Hadassah Friedlaender" panose="02020603050405020304" pitchFamily="18" charset="-79"/>
              </a:rPr>
              <a:t>Mar 2023</a:t>
            </a:r>
            <a:endParaRPr lang="it-IT" sz="1400" noProof="0" dirty="0">
              <a:solidFill>
                <a:schemeClr val="accent1"/>
              </a:solidFill>
              <a:latin typeface="Hadassah Friedlaender" panose="02020603050405020304" pitchFamily="18" charset="-79"/>
              <a:cs typeface="Hadassah Friedlaender" panose="02020603050405020304" pitchFamily="18" charset="-79"/>
            </a:endParaRPr>
          </a:p>
        </p:txBody>
      </p:sp>
      <p:sp>
        <p:nvSpPr>
          <p:cNvPr id="50" name="Text 40">
            <a:extLst>
              <a:ext uri="{FF2B5EF4-FFF2-40B4-BE49-F238E27FC236}">
                <a16:creationId xmlns:a16="http://schemas.microsoft.com/office/drawing/2014/main" id="{590EF7AA-D243-5741-9D54-2A0E8C3E6DF1}"/>
              </a:ext>
            </a:extLst>
          </p:cNvPr>
          <p:cNvSpPr/>
          <p:nvPr/>
        </p:nvSpPr>
        <p:spPr>
          <a:xfrm>
            <a:off x="8662543" y="5949083"/>
            <a:ext cx="1188720" cy="3312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endParaRPr lang="it-IT" sz="1100" i="1" noProof="0" dirty="0">
              <a:solidFill>
                <a:schemeClr val="accent1"/>
              </a:solidFill>
              <a:latin typeface="Hadassah Friedlaender" panose="02020603050405020304" pitchFamily="18" charset="-79"/>
              <a:ea typeface="Calibri"/>
              <a:cs typeface="Hadassah Friedlaender" panose="02020603050405020304" pitchFamily="18" charset="-79"/>
            </a:endParaRPr>
          </a:p>
        </p:txBody>
      </p:sp>
      <p:sp>
        <p:nvSpPr>
          <p:cNvPr id="52" name="Shape 36">
            <a:extLst>
              <a:ext uri="{FF2B5EF4-FFF2-40B4-BE49-F238E27FC236}">
                <a16:creationId xmlns:a16="http://schemas.microsoft.com/office/drawing/2014/main" id="{B2427BF3-0A3D-CCF8-A66A-11D9FB053C93}"/>
              </a:ext>
            </a:extLst>
          </p:cNvPr>
          <p:cNvSpPr/>
          <p:nvPr/>
        </p:nvSpPr>
        <p:spPr>
          <a:xfrm>
            <a:off x="7556360" y="5658998"/>
            <a:ext cx="182880" cy="182880"/>
          </a:xfrm>
          <a:prstGeom prst="ellipse">
            <a:avLst/>
          </a:prstGeom>
          <a:solidFill>
            <a:srgbClr val="4472C4"/>
          </a:solidFill>
          <a:ln/>
        </p:spPr>
        <p:txBody>
          <a:bodyPr/>
          <a:lstStyle/>
          <a:p>
            <a:endParaRPr lang="it-IT" sz="4000" noProof="0" dirty="0">
              <a:solidFill>
                <a:schemeClr val="accent1"/>
              </a:solidFill>
              <a:latin typeface="Hadassah Friedlaender" panose="02020603050405020304" pitchFamily="18" charset="-79"/>
              <a:cs typeface="Hadassah Friedlaender" panose="02020603050405020304" pitchFamily="18" charset="-79"/>
            </a:endParaRPr>
          </a:p>
        </p:txBody>
      </p:sp>
      <p:pic>
        <p:nvPicPr>
          <p:cNvPr id="13" name="Elemento grafico 12" descr="Bandiera contorno">
            <a:extLst>
              <a:ext uri="{FF2B5EF4-FFF2-40B4-BE49-F238E27FC236}">
                <a16:creationId xmlns:a16="http://schemas.microsoft.com/office/drawing/2014/main" id="{62CC465D-A62F-72A8-34CF-157197CF03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61975" y="5372100"/>
            <a:ext cx="466725" cy="361950"/>
          </a:xfrm>
          <a:prstGeom prst="rect">
            <a:avLst/>
          </a:prstGeom>
        </p:spPr>
      </p:pic>
      <p:pic>
        <p:nvPicPr>
          <p:cNvPr id="14" name="Elemento grafico 13" descr="Bandiera da corsa con riempimento a tinta unita">
            <a:extLst>
              <a:ext uri="{FF2B5EF4-FFF2-40B4-BE49-F238E27FC236}">
                <a16:creationId xmlns:a16="http://schemas.microsoft.com/office/drawing/2014/main" id="{DF45B640-32E9-492A-B027-D1EFE92041B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182350" y="5172075"/>
            <a:ext cx="542925" cy="581025"/>
          </a:xfrm>
          <a:prstGeom prst="rect">
            <a:avLst/>
          </a:prstGeom>
        </p:spPr>
      </p:pic>
      <p:sp>
        <p:nvSpPr>
          <p:cNvPr id="53" name="Text 29">
            <a:extLst>
              <a:ext uri="{FF2B5EF4-FFF2-40B4-BE49-F238E27FC236}">
                <a16:creationId xmlns:a16="http://schemas.microsoft.com/office/drawing/2014/main" id="{C5B5B48E-2D45-35A5-EAB1-264D2871C872}"/>
              </a:ext>
            </a:extLst>
          </p:cNvPr>
          <p:cNvSpPr/>
          <p:nvPr/>
        </p:nvSpPr>
        <p:spPr>
          <a:xfrm>
            <a:off x="2687746" y="6401623"/>
            <a:ext cx="1022985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it-IT" sz="1400" b="1" dirty="0" err="1">
                <a:solidFill>
                  <a:schemeClr val="accent1"/>
                </a:solidFill>
                <a:latin typeface="Hadassah Friedlaender" panose="02020603050405020304" pitchFamily="18" charset="-79"/>
                <a:ea typeface="Calibri"/>
                <a:cs typeface="Hadassah Friedlaender" panose="02020603050405020304" pitchFamily="18" charset="-79"/>
              </a:rPr>
              <a:t>Mag</a:t>
            </a:r>
            <a:r>
              <a:rPr lang="it-IT" sz="1400" b="1" dirty="0">
                <a:solidFill>
                  <a:schemeClr val="accent1"/>
                </a:solidFill>
                <a:latin typeface="Hadassah Friedlaender" panose="02020603050405020304" pitchFamily="18" charset="-79"/>
                <a:ea typeface="Calibri"/>
                <a:cs typeface="Hadassah Friedlaender" panose="02020603050405020304" pitchFamily="18" charset="-79"/>
              </a:rPr>
              <a:t>  2020</a:t>
            </a:r>
            <a:endParaRPr lang="it-IT" sz="1400" dirty="0">
              <a:solidFill>
                <a:schemeClr val="accent1"/>
              </a:solidFill>
              <a:latin typeface="Hadassah Friedlaender" panose="02020603050405020304" pitchFamily="18" charset="-79"/>
              <a:cs typeface="Hadassah Friedlaender" panose="02020603050405020304" pitchFamily="18" charset="-79"/>
            </a:endParaRPr>
          </a:p>
        </p:txBody>
      </p:sp>
      <p:graphicFrame>
        <p:nvGraphicFramePr>
          <p:cNvPr id="68" name="Tabella 67">
            <a:extLst>
              <a:ext uri="{FF2B5EF4-FFF2-40B4-BE49-F238E27FC236}">
                <a16:creationId xmlns:a16="http://schemas.microsoft.com/office/drawing/2014/main" id="{7CF6724C-DDE0-1059-9050-FA7C1F1A644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39180921"/>
              </p:ext>
            </p:extLst>
          </p:nvPr>
        </p:nvGraphicFramePr>
        <p:xfrm>
          <a:off x="235633" y="1599723"/>
          <a:ext cx="11720736" cy="31683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30184">
                  <a:extLst>
                    <a:ext uri="{9D8B030D-6E8A-4147-A177-3AD203B41FA5}">
                      <a16:colId xmlns:a16="http://schemas.microsoft.com/office/drawing/2014/main" val="3709020212"/>
                    </a:ext>
                  </a:extLst>
                </a:gridCol>
                <a:gridCol w="2930184">
                  <a:extLst>
                    <a:ext uri="{9D8B030D-6E8A-4147-A177-3AD203B41FA5}">
                      <a16:colId xmlns:a16="http://schemas.microsoft.com/office/drawing/2014/main" val="503136435"/>
                    </a:ext>
                  </a:extLst>
                </a:gridCol>
                <a:gridCol w="2930184">
                  <a:extLst>
                    <a:ext uri="{9D8B030D-6E8A-4147-A177-3AD203B41FA5}">
                      <a16:colId xmlns:a16="http://schemas.microsoft.com/office/drawing/2014/main" val="1690296703"/>
                    </a:ext>
                  </a:extLst>
                </a:gridCol>
                <a:gridCol w="2930184">
                  <a:extLst>
                    <a:ext uri="{9D8B030D-6E8A-4147-A177-3AD203B41FA5}">
                      <a16:colId xmlns:a16="http://schemas.microsoft.com/office/drawing/2014/main" val="46919258"/>
                    </a:ext>
                  </a:extLst>
                </a:gridCol>
              </a:tblGrid>
              <a:tr h="1584187"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44846230"/>
                  </a:ext>
                </a:extLst>
              </a:tr>
              <a:tr h="1584187"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it-IT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0186157"/>
                  </a:ext>
                </a:extLst>
              </a:tr>
            </a:tbl>
          </a:graphicData>
        </a:graphic>
      </p:graphicFrame>
      <p:sp>
        <p:nvSpPr>
          <p:cNvPr id="69" name="Text 18">
            <a:extLst>
              <a:ext uri="{FF2B5EF4-FFF2-40B4-BE49-F238E27FC236}">
                <a16:creationId xmlns:a16="http://schemas.microsoft.com/office/drawing/2014/main" id="{EBFC21A9-C744-A182-5372-08254766C7A0}"/>
              </a:ext>
            </a:extLst>
          </p:cNvPr>
          <p:cNvSpPr/>
          <p:nvPr/>
        </p:nvSpPr>
        <p:spPr>
          <a:xfrm>
            <a:off x="368987" y="1907465"/>
            <a:ext cx="2286000" cy="54783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it-IT" sz="2200" b="1" noProof="0" dirty="0">
                <a:solidFill>
                  <a:schemeClr val="bg1"/>
                </a:solidFill>
                <a:latin typeface="Hadassah Friedlaender" panose="02020603050405020304" pitchFamily="18" charset="-79"/>
                <a:ea typeface="Calibri"/>
                <a:cs typeface="Hadassah Friedlaender" panose="02020603050405020304" pitchFamily="18" charset="-79"/>
              </a:rPr>
              <a:t>1.719</a:t>
            </a:r>
          </a:p>
        </p:txBody>
      </p:sp>
      <p:sp>
        <p:nvSpPr>
          <p:cNvPr id="70" name="Rettangolo con angoli arrotondati 69">
            <a:extLst>
              <a:ext uri="{FF2B5EF4-FFF2-40B4-BE49-F238E27FC236}">
                <a16:creationId xmlns:a16="http://schemas.microsoft.com/office/drawing/2014/main" id="{A829EF15-FD49-ED6B-C8B6-D9823743E69A}"/>
              </a:ext>
            </a:extLst>
          </p:cNvPr>
          <p:cNvSpPr/>
          <p:nvPr/>
        </p:nvSpPr>
        <p:spPr>
          <a:xfrm>
            <a:off x="1066710" y="1810194"/>
            <a:ext cx="1279676" cy="676509"/>
          </a:xfrm>
          <a:prstGeom prst="roundRect">
            <a:avLst/>
          </a:prstGeom>
          <a:solidFill>
            <a:srgbClr val="034EA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800" b="1" dirty="0"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1.719</a:t>
            </a:r>
          </a:p>
        </p:txBody>
      </p:sp>
      <p:sp>
        <p:nvSpPr>
          <p:cNvPr id="71" name="CasellaDiTesto 70">
            <a:extLst>
              <a:ext uri="{FF2B5EF4-FFF2-40B4-BE49-F238E27FC236}">
                <a16:creationId xmlns:a16="http://schemas.microsoft.com/office/drawing/2014/main" id="{280634CF-7F26-C435-532C-91337DBD0FEB}"/>
              </a:ext>
            </a:extLst>
          </p:cNvPr>
          <p:cNvSpPr txBox="1"/>
          <p:nvPr/>
        </p:nvSpPr>
        <p:spPr>
          <a:xfrm>
            <a:off x="536635" y="2568228"/>
            <a:ext cx="222044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1800" b="1" noProof="0" dirty="0">
                <a:solidFill>
                  <a:schemeClr val="accent1"/>
                </a:solidFill>
                <a:latin typeface="Hadassah Friedlaender" panose="02020603050405020304" pitchFamily="18" charset="-79"/>
                <a:ea typeface="Calibri"/>
                <a:cs typeface="Hadassah Friedlaender" panose="02020603050405020304" pitchFamily="18" charset="-79"/>
              </a:rPr>
              <a:t>Comuni coinvolti</a:t>
            </a:r>
          </a:p>
        </p:txBody>
      </p:sp>
      <p:sp>
        <p:nvSpPr>
          <p:cNvPr id="72" name="Rettangolo con angoli arrotondati 71">
            <a:extLst>
              <a:ext uri="{FF2B5EF4-FFF2-40B4-BE49-F238E27FC236}">
                <a16:creationId xmlns:a16="http://schemas.microsoft.com/office/drawing/2014/main" id="{B79FC218-72DC-FA8B-9F60-B848F5388D47}"/>
              </a:ext>
            </a:extLst>
          </p:cNvPr>
          <p:cNvSpPr/>
          <p:nvPr/>
        </p:nvSpPr>
        <p:spPr>
          <a:xfrm>
            <a:off x="3979561" y="1807316"/>
            <a:ext cx="1279676" cy="676509"/>
          </a:xfrm>
          <a:prstGeom prst="roundRect">
            <a:avLst/>
          </a:prstGeom>
          <a:solidFill>
            <a:srgbClr val="20ABA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800" b="1" dirty="0"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1.794</a:t>
            </a:r>
          </a:p>
        </p:txBody>
      </p:sp>
      <p:sp>
        <p:nvSpPr>
          <p:cNvPr id="73" name="CasellaDiTesto 72">
            <a:extLst>
              <a:ext uri="{FF2B5EF4-FFF2-40B4-BE49-F238E27FC236}">
                <a16:creationId xmlns:a16="http://schemas.microsoft.com/office/drawing/2014/main" id="{92FB7AB4-8545-7BC5-F466-3C5419DF9A50}"/>
              </a:ext>
            </a:extLst>
          </p:cNvPr>
          <p:cNvSpPr txBox="1"/>
          <p:nvPr/>
        </p:nvSpPr>
        <p:spPr>
          <a:xfrm>
            <a:off x="3397727" y="2582604"/>
            <a:ext cx="25672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1800" b="1" noProof="0" dirty="0">
                <a:solidFill>
                  <a:schemeClr val="accent1"/>
                </a:solidFill>
                <a:latin typeface="Hadassah Friedlaender" panose="02020603050405020304" pitchFamily="18" charset="-79"/>
                <a:ea typeface="Calibri"/>
                <a:cs typeface="Hadassah Friedlaender" panose="02020603050405020304" pitchFamily="18" charset="-79"/>
              </a:rPr>
              <a:t>Interventi di supporto</a:t>
            </a:r>
          </a:p>
        </p:txBody>
      </p:sp>
      <p:sp>
        <p:nvSpPr>
          <p:cNvPr id="78" name="Rettangolo con angoli arrotondati 77">
            <a:extLst>
              <a:ext uri="{FF2B5EF4-FFF2-40B4-BE49-F238E27FC236}">
                <a16:creationId xmlns:a16="http://schemas.microsoft.com/office/drawing/2014/main" id="{6FF9C358-04F2-2408-6FE8-8A5859829DBE}"/>
              </a:ext>
            </a:extLst>
          </p:cNvPr>
          <p:cNvSpPr/>
          <p:nvPr/>
        </p:nvSpPr>
        <p:spPr>
          <a:xfrm>
            <a:off x="6929792" y="1807317"/>
            <a:ext cx="1279676" cy="676509"/>
          </a:xfrm>
          <a:prstGeom prst="roundRect">
            <a:avLst/>
          </a:prstGeom>
          <a:solidFill>
            <a:srgbClr val="6679B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800" b="1" dirty="0"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268</a:t>
            </a:r>
          </a:p>
        </p:txBody>
      </p:sp>
      <p:sp>
        <p:nvSpPr>
          <p:cNvPr id="79" name="CasellaDiTesto 78">
            <a:extLst>
              <a:ext uri="{FF2B5EF4-FFF2-40B4-BE49-F238E27FC236}">
                <a16:creationId xmlns:a16="http://schemas.microsoft.com/office/drawing/2014/main" id="{E4F87DEE-0D36-5175-347E-6DABA17BD9E5}"/>
              </a:ext>
            </a:extLst>
          </p:cNvPr>
          <p:cNvSpPr txBox="1"/>
          <p:nvPr/>
        </p:nvSpPr>
        <p:spPr>
          <a:xfrm>
            <a:off x="6399717" y="2565351"/>
            <a:ext cx="222044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1800" b="1" noProof="0" dirty="0">
                <a:solidFill>
                  <a:schemeClr val="accent1"/>
                </a:solidFill>
                <a:latin typeface="Hadassah Friedlaender" panose="02020603050405020304" pitchFamily="18" charset="-79"/>
                <a:ea typeface="Calibri"/>
                <a:cs typeface="Hadassah Friedlaender" panose="02020603050405020304" pitchFamily="18" charset="-79"/>
              </a:rPr>
              <a:t>Esperti a supporto dei Comuni</a:t>
            </a:r>
          </a:p>
        </p:txBody>
      </p:sp>
      <p:sp>
        <p:nvSpPr>
          <p:cNvPr id="80" name="Rettangolo con angoli arrotondati 79">
            <a:extLst>
              <a:ext uri="{FF2B5EF4-FFF2-40B4-BE49-F238E27FC236}">
                <a16:creationId xmlns:a16="http://schemas.microsoft.com/office/drawing/2014/main" id="{5DE27F9F-E571-9B0D-C08E-11F29012570C}"/>
              </a:ext>
            </a:extLst>
          </p:cNvPr>
          <p:cNvSpPr/>
          <p:nvPr/>
        </p:nvSpPr>
        <p:spPr>
          <a:xfrm>
            <a:off x="9842643" y="1804439"/>
            <a:ext cx="1279676" cy="676509"/>
          </a:xfrm>
          <a:prstGeom prst="roundRect">
            <a:avLst/>
          </a:prstGeom>
          <a:solidFill>
            <a:srgbClr val="ABD03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200" b="1" dirty="0"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8,94/10</a:t>
            </a:r>
          </a:p>
        </p:txBody>
      </p:sp>
      <p:sp>
        <p:nvSpPr>
          <p:cNvPr id="81" name="CasellaDiTesto 80">
            <a:extLst>
              <a:ext uri="{FF2B5EF4-FFF2-40B4-BE49-F238E27FC236}">
                <a16:creationId xmlns:a16="http://schemas.microsoft.com/office/drawing/2014/main" id="{B41ADA77-2DC8-1D02-766E-D8AD01741A76}"/>
              </a:ext>
            </a:extLst>
          </p:cNvPr>
          <p:cNvSpPr txBox="1"/>
          <p:nvPr/>
        </p:nvSpPr>
        <p:spPr>
          <a:xfrm>
            <a:off x="8935270" y="2579727"/>
            <a:ext cx="309978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1800" b="1" noProof="0" dirty="0">
                <a:solidFill>
                  <a:schemeClr val="accent1"/>
                </a:solidFill>
                <a:latin typeface="Hadassah Friedlaender" panose="02020603050405020304" pitchFamily="18" charset="-79"/>
                <a:ea typeface="Calibri"/>
                <a:cs typeface="Hadassah Friedlaender" panose="02020603050405020304" pitchFamily="18" charset="-79"/>
              </a:rPr>
              <a:t>Voto medio di soddisfazione dei Comuni</a:t>
            </a:r>
          </a:p>
        </p:txBody>
      </p:sp>
      <p:sp>
        <p:nvSpPr>
          <p:cNvPr id="86" name="Text 18">
            <a:extLst>
              <a:ext uri="{FF2B5EF4-FFF2-40B4-BE49-F238E27FC236}">
                <a16:creationId xmlns:a16="http://schemas.microsoft.com/office/drawing/2014/main" id="{46F124F5-9EC8-F532-9934-ABD4129F3A7A}"/>
              </a:ext>
            </a:extLst>
          </p:cNvPr>
          <p:cNvSpPr/>
          <p:nvPr/>
        </p:nvSpPr>
        <p:spPr>
          <a:xfrm>
            <a:off x="366110" y="3526355"/>
            <a:ext cx="2286000" cy="54783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it-IT" sz="2200" b="1" noProof="0" dirty="0">
                <a:solidFill>
                  <a:schemeClr val="bg1"/>
                </a:solidFill>
                <a:latin typeface="Hadassah Friedlaender" panose="02020603050405020304" pitchFamily="18" charset="-79"/>
                <a:ea typeface="Calibri"/>
                <a:cs typeface="Hadassah Friedlaender" panose="02020603050405020304" pitchFamily="18" charset="-79"/>
              </a:rPr>
              <a:t>1.719</a:t>
            </a:r>
          </a:p>
        </p:txBody>
      </p:sp>
      <p:sp>
        <p:nvSpPr>
          <p:cNvPr id="87" name="Rettangolo con angoli arrotondati 86">
            <a:extLst>
              <a:ext uri="{FF2B5EF4-FFF2-40B4-BE49-F238E27FC236}">
                <a16:creationId xmlns:a16="http://schemas.microsoft.com/office/drawing/2014/main" id="{B70C5B8F-DE25-929A-D83B-EB9EA8FC879C}"/>
              </a:ext>
            </a:extLst>
          </p:cNvPr>
          <p:cNvSpPr/>
          <p:nvPr/>
        </p:nvSpPr>
        <p:spPr>
          <a:xfrm>
            <a:off x="1063833" y="3429084"/>
            <a:ext cx="1279676" cy="676509"/>
          </a:xfrm>
          <a:prstGeom prst="roundRect">
            <a:avLst/>
          </a:prstGeom>
          <a:solidFill>
            <a:srgbClr val="034EA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800" b="1" dirty="0"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20</a:t>
            </a:r>
          </a:p>
        </p:txBody>
      </p:sp>
      <p:sp>
        <p:nvSpPr>
          <p:cNvPr id="88" name="CasellaDiTesto 87">
            <a:extLst>
              <a:ext uri="{FF2B5EF4-FFF2-40B4-BE49-F238E27FC236}">
                <a16:creationId xmlns:a16="http://schemas.microsoft.com/office/drawing/2014/main" id="{492C5B55-C55F-6501-DC3C-95E491540F87}"/>
              </a:ext>
            </a:extLst>
          </p:cNvPr>
          <p:cNvSpPr txBox="1"/>
          <p:nvPr/>
        </p:nvSpPr>
        <p:spPr>
          <a:xfrm>
            <a:off x="447493" y="4187118"/>
            <a:ext cx="25459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1800" b="1" noProof="0" dirty="0">
                <a:solidFill>
                  <a:schemeClr val="accent1"/>
                </a:solidFill>
                <a:latin typeface="Hadassah Friedlaender" panose="02020603050405020304" pitchFamily="18" charset="-79"/>
                <a:ea typeface="Calibri"/>
                <a:cs typeface="Hadassah Friedlaender" panose="02020603050405020304" pitchFamily="18" charset="-79"/>
              </a:rPr>
              <a:t>Regioni interessate</a:t>
            </a:r>
          </a:p>
        </p:txBody>
      </p:sp>
      <p:sp>
        <p:nvSpPr>
          <p:cNvPr id="89" name="Rettangolo con angoli arrotondati 88">
            <a:extLst>
              <a:ext uri="{FF2B5EF4-FFF2-40B4-BE49-F238E27FC236}">
                <a16:creationId xmlns:a16="http://schemas.microsoft.com/office/drawing/2014/main" id="{BD892292-4FB9-DC9E-85C6-E64626B35F82}"/>
              </a:ext>
            </a:extLst>
          </p:cNvPr>
          <p:cNvSpPr/>
          <p:nvPr/>
        </p:nvSpPr>
        <p:spPr>
          <a:xfrm>
            <a:off x="3976684" y="3426206"/>
            <a:ext cx="1279676" cy="676509"/>
          </a:xfrm>
          <a:prstGeom prst="roundRect">
            <a:avLst/>
          </a:prstGeom>
          <a:solidFill>
            <a:srgbClr val="20ABA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800" b="1" dirty="0"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6.716</a:t>
            </a:r>
          </a:p>
        </p:txBody>
      </p:sp>
      <p:sp>
        <p:nvSpPr>
          <p:cNvPr id="90" name="CasellaDiTesto 89">
            <a:extLst>
              <a:ext uri="{FF2B5EF4-FFF2-40B4-BE49-F238E27FC236}">
                <a16:creationId xmlns:a16="http://schemas.microsoft.com/office/drawing/2014/main" id="{33E1E1D4-3E56-7EC2-12AD-7CBC0F01FD82}"/>
              </a:ext>
            </a:extLst>
          </p:cNvPr>
          <p:cNvSpPr txBox="1"/>
          <p:nvPr/>
        </p:nvSpPr>
        <p:spPr>
          <a:xfrm>
            <a:off x="3394850" y="4201494"/>
            <a:ext cx="25672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1800" b="1" noProof="0" dirty="0">
                <a:solidFill>
                  <a:schemeClr val="accent1"/>
                </a:solidFill>
                <a:latin typeface="Hadassah Friedlaender" panose="02020603050405020304" pitchFamily="18" charset="-79"/>
                <a:ea typeface="Calibri"/>
                <a:cs typeface="Hadassah Friedlaender" panose="02020603050405020304" pitchFamily="18" charset="-79"/>
              </a:rPr>
              <a:t>Iscritti Trasforma</a:t>
            </a:r>
          </a:p>
        </p:txBody>
      </p:sp>
      <p:sp>
        <p:nvSpPr>
          <p:cNvPr id="91" name="Rettangolo con angoli arrotondati 90">
            <a:extLst>
              <a:ext uri="{FF2B5EF4-FFF2-40B4-BE49-F238E27FC236}">
                <a16:creationId xmlns:a16="http://schemas.microsoft.com/office/drawing/2014/main" id="{B8DCF89E-0A77-3844-AB4F-5506F90FF952}"/>
              </a:ext>
            </a:extLst>
          </p:cNvPr>
          <p:cNvSpPr/>
          <p:nvPr/>
        </p:nvSpPr>
        <p:spPr>
          <a:xfrm>
            <a:off x="6926915" y="3426207"/>
            <a:ext cx="1279676" cy="676509"/>
          </a:xfrm>
          <a:prstGeom prst="roundRect">
            <a:avLst/>
          </a:prstGeom>
          <a:solidFill>
            <a:srgbClr val="6679B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800" b="1" dirty="0"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5.268</a:t>
            </a:r>
          </a:p>
        </p:txBody>
      </p:sp>
      <p:sp>
        <p:nvSpPr>
          <p:cNvPr id="92" name="CasellaDiTesto 91">
            <a:extLst>
              <a:ext uri="{FF2B5EF4-FFF2-40B4-BE49-F238E27FC236}">
                <a16:creationId xmlns:a16="http://schemas.microsoft.com/office/drawing/2014/main" id="{99E1D667-B2C3-8A34-7ED5-14BF944BD2EE}"/>
              </a:ext>
            </a:extLst>
          </p:cNvPr>
          <p:cNvSpPr txBox="1"/>
          <p:nvPr/>
        </p:nvSpPr>
        <p:spPr>
          <a:xfrm>
            <a:off x="6396840" y="4184241"/>
            <a:ext cx="222044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1800" b="1" noProof="0" dirty="0">
                <a:solidFill>
                  <a:schemeClr val="accent1"/>
                </a:solidFill>
                <a:latin typeface="Hadassah Friedlaender" panose="02020603050405020304" pitchFamily="18" charset="-79"/>
                <a:ea typeface="Calibri"/>
                <a:cs typeface="Hadassah Friedlaender" panose="02020603050405020304" pitchFamily="18" charset="-79"/>
              </a:rPr>
              <a:t>Badge formativi rilasciati</a:t>
            </a:r>
          </a:p>
        </p:txBody>
      </p:sp>
      <p:sp>
        <p:nvSpPr>
          <p:cNvPr id="93" name="Rettangolo con angoli arrotondati 92">
            <a:extLst>
              <a:ext uri="{FF2B5EF4-FFF2-40B4-BE49-F238E27FC236}">
                <a16:creationId xmlns:a16="http://schemas.microsoft.com/office/drawing/2014/main" id="{5E203F36-C292-784E-61C9-37A87414ADE9}"/>
              </a:ext>
            </a:extLst>
          </p:cNvPr>
          <p:cNvSpPr/>
          <p:nvPr/>
        </p:nvSpPr>
        <p:spPr>
          <a:xfrm>
            <a:off x="9839766" y="3423329"/>
            <a:ext cx="1279676" cy="676509"/>
          </a:xfrm>
          <a:prstGeom prst="roundRect">
            <a:avLst/>
          </a:prstGeom>
          <a:solidFill>
            <a:srgbClr val="ABD03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200" b="1" dirty="0"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90%</a:t>
            </a:r>
          </a:p>
        </p:txBody>
      </p:sp>
      <p:sp>
        <p:nvSpPr>
          <p:cNvPr id="94" name="CasellaDiTesto 93">
            <a:extLst>
              <a:ext uri="{FF2B5EF4-FFF2-40B4-BE49-F238E27FC236}">
                <a16:creationId xmlns:a16="http://schemas.microsoft.com/office/drawing/2014/main" id="{A1579DEA-B87B-7D91-D358-91C9199D5C7B}"/>
              </a:ext>
            </a:extLst>
          </p:cNvPr>
          <p:cNvSpPr txBox="1"/>
          <p:nvPr/>
        </p:nvSpPr>
        <p:spPr>
          <a:xfrm>
            <a:off x="8932393" y="4198617"/>
            <a:ext cx="309978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1800" b="1" noProof="0" dirty="0">
                <a:solidFill>
                  <a:schemeClr val="accent1"/>
                </a:solidFill>
                <a:latin typeface="Hadassah Friedlaender" panose="02020603050405020304" pitchFamily="18" charset="-79"/>
                <a:ea typeface="Calibri"/>
                <a:cs typeface="Hadassah Friedlaender" panose="02020603050405020304" pitchFamily="18" charset="-79"/>
              </a:rPr>
              <a:t>Formalizza interesse per proseguire</a:t>
            </a:r>
          </a:p>
        </p:txBody>
      </p:sp>
      <p:sp>
        <p:nvSpPr>
          <p:cNvPr id="103" name="Text 31">
            <a:extLst>
              <a:ext uri="{FF2B5EF4-FFF2-40B4-BE49-F238E27FC236}">
                <a16:creationId xmlns:a16="http://schemas.microsoft.com/office/drawing/2014/main" id="{ECF05FFC-603D-658F-C9D7-D7B160844147}"/>
              </a:ext>
            </a:extLst>
          </p:cNvPr>
          <p:cNvSpPr/>
          <p:nvPr/>
        </p:nvSpPr>
        <p:spPr>
          <a:xfrm>
            <a:off x="5530190" y="5858487"/>
            <a:ext cx="1188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it-IT" sz="1300" noProof="0" dirty="0">
                <a:solidFill>
                  <a:schemeClr val="accent1"/>
                </a:solidFill>
                <a:latin typeface="Hadassah Friedlaender" panose="02020603050405020304" pitchFamily="18" charset="-79"/>
                <a:ea typeface="Calibri"/>
                <a:cs typeface="Hadassah Friedlaender" panose="02020603050405020304" pitchFamily="18" charset="-79"/>
              </a:rPr>
              <a:t>Avvio Fase III</a:t>
            </a:r>
            <a:endParaRPr lang="it-IT" sz="1300" noProof="0" dirty="0">
              <a:solidFill>
                <a:schemeClr val="accent1"/>
              </a:solidFill>
              <a:latin typeface="Hadassah Friedlaender" panose="02020603050405020304" pitchFamily="18" charset="-79"/>
              <a:cs typeface="Hadassah Friedlaender" panose="02020603050405020304" pitchFamily="18" charset="-79"/>
            </a:endParaRPr>
          </a:p>
        </p:txBody>
      </p:sp>
      <p:sp>
        <p:nvSpPr>
          <p:cNvPr id="104" name="Text 29">
            <a:extLst>
              <a:ext uri="{FF2B5EF4-FFF2-40B4-BE49-F238E27FC236}">
                <a16:creationId xmlns:a16="http://schemas.microsoft.com/office/drawing/2014/main" id="{F0617450-DCB0-FC0F-A396-E490933F6214}"/>
              </a:ext>
            </a:extLst>
          </p:cNvPr>
          <p:cNvSpPr/>
          <p:nvPr/>
        </p:nvSpPr>
        <p:spPr>
          <a:xfrm>
            <a:off x="5531584" y="6191710"/>
            <a:ext cx="1188720" cy="1771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it-IT" sz="1400" b="1" dirty="0" err="1">
                <a:solidFill>
                  <a:schemeClr val="accent1"/>
                </a:solidFill>
                <a:latin typeface="Hadassah Friedlaender" panose="02020603050405020304" pitchFamily="18" charset="-79"/>
                <a:ea typeface="Calibri"/>
                <a:cs typeface="Hadassah Friedlaender" panose="02020603050405020304" pitchFamily="18" charset="-79"/>
              </a:rPr>
              <a:t>Feb</a:t>
            </a:r>
            <a:r>
              <a:rPr lang="it-IT" sz="1400" b="1" dirty="0">
                <a:solidFill>
                  <a:schemeClr val="accent1"/>
                </a:solidFill>
                <a:latin typeface="Hadassah Friedlaender" panose="02020603050405020304" pitchFamily="18" charset="-79"/>
                <a:ea typeface="Calibri"/>
                <a:cs typeface="Hadassah Friedlaender" panose="02020603050405020304" pitchFamily="18" charset="-79"/>
              </a:rPr>
              <a:t> 2022</a:t>
            </a:r>
            <a:endParaRPr lang="it-IT" sz="1400" dirty="0">
              <a:solidFill>
                <a:schemeClr val="accent1"/>
              </a:solidFill>
              <a:latin typeface="Hadassah Friedlaender" panose="02020603050405020304" pitchFamily="18" charset="-79"/>
              <a:cs typeface="Hadassah Friedlaender" panose="02020603050405020304" pitchFamily="18" charset="-79"/>
            </a:endParaRPr>
          </a:p>
        </p:txBody>
      </p:sp>
      <p:sp>
        <p:nvSpPr>
          <p:cNvPr id="108" name="Text 34">
            <a:extLst>
              <a:ext uri="{FF2B5EF4-FFF2-40B4-BE49-F238E27FC236}">
                <a16:creationId xmlns:a16="http://schemas.microsoft.com/office/drawing/2014/main" id="{ADCB1C09-9FE2-75C8-F4AB-A08E809050F7}"/>
              </a:ext>
            </a:extLst>
          </p:cNvPr>
          <p:cNvSpPr/>
          <p:nvPr/>
        </p:nvSpPr>
        <p:spPr>
          <a:xfrm>
            <a:off x="7049766" y="5941271"/>
            <a:ext cx="1215379" cy="581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it-IT" sz="1400" noProof="0" dirty="0">
                <a:solidFill>
                  <a:schemeClr val="accent1"/>
                </a:solidFill>
                <a:latin typeface="Hadassah Friedlaender" panose="02020603050405020304" pitchFamily="18" charset="-79"/>
                <a:ea typeface="Calibri" pitchFamily="34" charset="-122"/>
                <a:cs typeface="Hadassah Friedlaender" panose="02020603050405020304" pitchFamily="18" charset="-79"/>
              </a:rPr>
              <a:t>Avvio Interventi in loco</a:t>
            </a:r>
            <a:endParaRPr lang="it-IT" sz="1400" noProof="0" dirty="0">
              <a:solidFill>
                <a:schemeClr val="accent1"/>
              </a:solidFill>
              <a:latin typeface="Hadassah Friedlaender" panose="02020603050405020304" pitchFamily="18" charset="-79"/>
              <a:cs typeface="Hadassah Friedlaender" panose="02020603050405020304" pitchFamily="18" charset="-79"/>
            </a:endParaRPr>
          </a:p>
        </p:txBody>
      </p:sp>
      <p:sp>
        <p:nvSpPr>
          <p:cNvPr id="110" name="Text 35">
            <a:extLst>
              <a:ext uri="{FF2B5EF4-FFF2-40B4-BE49-F238E27FC236}">
                <a16:creationId xmlns:a16="http://schemas.microsoft.com/office/drawing/2014/main" id="{FA184573-77C4-0029-5474-6D3EFC106670}"/>
              </a:ext>
            </a:extLst>
          </p:cNvPr>
          <p:cNvSpPr/>
          <p:nvPr/>
        </p:nvSpPr>
        <p:spPr>
          <a:xfrm>
            <a:off x="7257866" y="6592723"/>
            <a:ext cx="8229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it-IT" sz="1400" b="1" noProof="0" dirty="0">
                <a:solidFill>
                  <a:schemeClr val="accent1"/>
                </a:solidFill>
                <a:latin typeface="Hadassah Friedlaender" panose="02020603050405020304" pitchFamily="18" charset="-79"/>
                <a:ea typeface="Calibri"/>
                <a:cs typeface="Hadassah Friedlaender" panose="02020603050405020304" pitchFamily="18" charset="-79"/>
              </a:rPr>
              <a:t>Set 2022</a:t>
            </a:r>
            <a:endParaRPr lang="it-IT" sz="1400" noProof="0" dirty="0">
              <a:solidFill>
                <a:schemeClr val="accent1"/>
              </a:solidFill>
              <a:latin typeface="Hadassah Friedlaender" panose="02020603050405020304" pitchFamily="18" charset="-79"/>
              <a:cs typeface="Hadassah Friedlaender" panose="02020603050405020304" pitchFamily="18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7741394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5FEAD9-5B57-41CF-6876-2968DEFE56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Text 1">
            <a:extLst>
              <a:ext uri="{FF2B5EF4-FFF2-40B4-BE49-F238E27FC236}">
                <a16:creationId xmlns:a16="http://schemas.microsoft.com/office/drawing/2014/main" id="{F9033863-7545-A103-0D72-1011A5757BA4}"/>
              </a:ext>
            </a:extLst>
          </p:cNvPr>
          <p:cNvSpPr/>
          <p:nvPr/>
        </p:nvSpPr>
        <p:spPr>
          <a:xfrm>
            <a:off x="419912" y="1115387"/>
            <a:ext cx="11430000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it-IT" sz="2200" b="1" noProof="0" dirty="0">
                <a:solidFill>
                  <a:schemeClr val="accent1"/>
                </a:solidFill>
                <a:latin typeface="Hadassah Friedlaender" panose="02020603050405020304" pitchFamily="18" charset="-79"/>
                <a:ea typeface="Calibri"/>
                <a:cs typeface="Hadassah Friedlaender" panose="02020603050405020304" pitchFamily="18" charset="-79"/>
              </a:rPr>
              <a:t>Distribuzione geografica dei comuni</a:t>
            </a:r>
            <a:endParaRPr lang="it-IT" sz="2200" noProof="0" dirty="0">
              <a:solidFill>
                <a:schemeClr val="accent1"/>
              </a:solidFill>
              <a:latin typeface="Hadassah Friedlaender" panose="02020603050405020304" pitchFamily="18" charset="-79"/>
              <a:ea typeface="Calibri"/>
              <a:cs typeface="Hadassah Friedlaender" panose="02020603050405020304" pitchFamily="18" charset="-79"/>
            </a:endParaRPr>
          </a:p>
        </p:txBody>
      </p:sp>
      <p:sp>
        <p:nvSpPr>
          <p:cNvPr id="55" name="Shape 3">
            <a:extLst>
              <a:ext uri="{FF2B5EF4-FFF2-40B4-BE49-F238E27FC236}">
                <a16:creationId xmlns:a16="http://schemas.microsoft.com/office/drawing/2014/main" id="{6BDE6649-D1C6-B0D0-E8AA-DFD4802DE2D3}"/>
              </a:ext>
            </a:extLst>
          </p:cNvPr>
          <p:cNvSpPr/>
          <p:nvPr/>
        </p:nvSpPr>
        <p:spPr>
          <a:xfrm>
            <a:off x="8633654" y="1871383"/>
            <a:ext cx="3129032" cy="1188720"/>
          </a:xfrm>
          <a:prstGeom prst="rect">
            <a:avLst/>
          </a:prstGeom>
          <a:solidFill>
            <a:schemeClr val="accent1">
              <a:alpha val="29922"/>
            </a:schemeClr>
          </a:solidFill>
          <a:ln/>
        </p:spPr>
        <p:txBody>
          <a:bodyPr/>
          <a:lstStyle/>
          <a:p>
            <a:endParaRPr lang="it-IT" noProof="0" dirty="0">
              <a:latin typeface="Hadassah Friedlaender" panose="02020603050405020304" pitchFamily="18" charset="-79"/>
              <a:cs typeface="Hadassah Friedlaender" panose="02020603050405020304" pitchFamily="18" charset="-79"/>
            </a:endParaRPr>
          </a:p>
        </p:txBody>
      </p:sp>
      <p:sp>
        <p:nvSpPr>
          <p:cNvPr id="56" name="Text 4">
            <a:extLst>
              <a:ext uri="{FF2B5EF4-FFF2-40B4-BE49-F238E27FC236}">
                <a16:creationId xmlns:a16="http://schemas.microsoft.com/office/drawing/2014/main" id="{DB653FB0-18F3-F9FD-A408-BED64D025BE0}"/>
              </a:ext>
            </a:extLst>
          </p:cNvPr>
          <p:cNvSpPr/>
          <p:nvPr/>
        </p:nvSpPr>
        <p:spPr>
          <a:xfrm>
            <a:off x="8737235" y="1917103"/>
            <a:ext cx="1390681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it-IT" sz="1200" b="1" noProof="0" dirty="0">
                <a:solidFill>
                  <a:srgbClr val="002060"/>
                </a:solidFill>
                <a:latin typeface="Hadassah Friedlaender" panose="02020603050405020304" pitchFamily="18" charset="-79"/>
                <a:ea typeface="Calibri" pitchFamily="34" charset="-122"/>
                <a:cs typeface="Hadassah Friedlaender" panose="02020603050405020304" pitchFamily="18" charset="-79"/>
              </a:rPr>
              <a:t>Nord</a:t>
            </a:r>
            <a:endParaRPr lang="it-IT" sz="1200" noProof="0" dirty="0">
              <a:latin typeface="Hadassah Friedlaender" panose="02020603050405020304" pitchFamily="18" charset="-79"/>
              <a:cs typeface="Hadassah Friedlaender" panose="02020603050405020304" pitchFamily="18" charset="-79"/>
            </a:endParaRPr>
          </a:p>
        </p:txBody>
      </p:sp>
      <p:sp>
        <p:nvSpPr>
          <p:cNvPr id="57" name="Text 5">
            <a:extLst>
              <a:ext uri="{FF2B5EF4-FFF2-40B4-BE49-F238E27FC236}">
                <a16:creationId xmlns:a16="http://schemas.microsoft.com/office/drawing/2014/main" id="{56BB1F8A-35AB-AA1D-2EE8-9FB193CED139}"/>
              </a:ext>
            </a:extLst>
          </p:cNvPr>
          <p:cNvSpPr/>
          <p:nvPr/>
        </p:nvSpPr>
        <p:spPr>
          <a:xfrm>
            <a:off x="8728910" y="2191423"/>
            <a:ext cx="285089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it-IT" sz="2800" b="1" noProof="0" dirty="0">
                <a:solidFill>
                  <a:srgbClr val="002060"/>
                </a:solidFill>
                <a:latin typeface="Hadassah Friedlaender" panose="02020603050405020304" pitchFamily="18" charset="-79"/>
                <a:ea typeface="Georgia" pitchFamily="34" charset="-122"/>
                <a:cs typeface="Hadassah Friedlaender" panose="02020603050405020304" pitchFamily="18" charset="-79"/>
              </a:rPr>
              <a:t>782</a:t>
            </a:r>
            <a:r>
              <a:rPr lang="it-IT" sz="1100" noProof="0" dirty="0">
                <a:solidFill>
                  <a:srgbClr val="404040"/>
                </a:solidFill>
                <a:latin typeface="Hadassah Friedlaender" panose="02020603050405020304" pitchFamily="18" charset="-79"/>
                <a:ea typeface="Calibri" pitchFamily="34" charset="-122"/>
                <a:cs typeface="Hadassah Friedlaender" panose="02020603050405020304" pitchFamily="18" charset="-79"/>
              </a:rPr>
              <a:t>  comuni</a:t>
            </a:r>
            <a:endParaRPr lang="it-IT" sz="2800" noProof="0" dirty="0">
              <a:latin typeface="Hadassah Friedlaender" panose="02020603050405020304" pitchFamily="18" charset="-79"/>
              <a:cs typeface="Hadassah Friedlaender" panose="02020603050405020304" pitchFamily="18" charset="-79"/>
            </a:endParaRPr>
          </a:p>
        </p:txBody>
      </p:sp>
      <p:sp>
        <p:nvSpPr>
          <p:cNvPr id="58" name="Text 6">
            <a:extLst>
              <a:ext uri="{FF2B5EF4-FFF2-40B4-BE49-F238E27FC236}">
                <a16:creationId xmlns:a16="http://schemas.microsoft.com/office/drawing/2014/main" id="{2C6BEC0F-FB2A-D81E-1515-D482445C41B4}"/>
              </a:ext>
            </a:extLst>
          </p:cNvPr>
          <p:cNvSpPr/>
          <p:nvPr/>
        </p:nvSpPr>
        <p:spPr>
          <a:xfrm>
            <a:off x="8728910" y="2602903"/>
            <a:ext cx="285089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it-IT" sz="900" noProof="0" dirty="0">
                <a:solidFill>
                  <a:srgbClr val="404040"/>
                </a:solidFill>
                <a:latin typeface="Hadassah Friedlaender" panose="02020603050405020304" pitchFamily="18" charset="-79"/>
                <a:ea typeface="Calibri" pitchFamily="34" charset="-122"/>
                <a:cs typeface="Hadassah Friedlaender" panose="02020603050405020304" pitchFamily="18" charset="-79"/>
              </a:rPr>
              <a:t>Lombardia (256), Piemonte (248) e Veneto (214) le regioni più rappresentate</a:t>
            </a:r>
            <a:endParaRPr lang="it-IT" sz="900" noProof="0" dirty="0">
              <a:latin typeface="Hadassah Friedlaender" panose="02020603050405020304" pitchFamily="18" charset="-79"/>
              <a:cs typeface="Hadassah Friedlaender" panose="02020603050405020304" pitchFamily="18" charset="-79"/>
            </a:endParaRPr>
          </a:p>
        </p:txBody>
      </p:sp>
      <p:sp>
        <p:nvSpPr>
          <p:cNvPr id="59" name="Shape 7">
            <a:extLst>
              <a:ext uri="{FF2B5EF4-FFF2-40B4-BE49-F238E27FC236}">
                <a16:creationId xmlns:a16="http://schemas.microsoft.com/office/drawing/2014/main" id="{BC07CD3E-D7D9-37B8-91EC-C3F0007DE7B9}"/>
              </a:ext>
            </a:extLst>
          </p:cNvPr>
          <p:cNvSpPr/>
          <p:nvPr/>
        </p:nvSpPr>
        <p:spPr>
          <a:xfrm>
            <a:off x="8633654" y="3242983"/>
            <a:ext cx="3129032" cy="1005840"/>
          </a:xfrm>
          <a:prstGeom prst="rect">
            <a:avLst/>
          </a:prstGeom>
          <a:solidFill>
            <a:schemeClr val="accent1">
              <a:alpha val="29922"/>
            </a:schemeClr>
          </a:solidFill>
          <a:ln/>
        </p:spPr>
        <p:txBody>
          <a:bodyPr/>
          <a:lstStyle/>
          <a:p>
            <a:endParaRPr lang="it-IT" noProof="0" dirty="0">
              <a:latin typeface="Hadassah Friedlaender" panose="02020603050405020304" pitchFamily="18" charset="-79"/>
              <a:cs typeface="Hadassah Friedlaender" panose="02020603050405020304" pitchFamily="18" charset="-79"/>
            </a:endParaRPr>
          </a:p>
        </p:txBody>
      </p:sp>
      <p:sp>
        <p:nvSpPr>
          <p:cNvPr id="60" name="Text 8">
            <a:extLst>
              <a:ext uri="{FF2B5EF4-FFF2-40B4-BE49-F238E27FC236}">
                <a16:creationId xmlns:a16="http://schemas.microsoft.com/office/drawing/2014/main" id="{301287C8-ABDD-A14B-77D0-C1FC070BDDCE}"/>
              </a:ext>
            </a:extLst>
          </p:cNvPr>
          <p:cNvSpPr/>
          <p:nvPr/>
        </p:nvSpPr>
        <p:spPr>
          <a:xfrm>
            <a:off x="8737235" y="3288703"/>
            <a:ext cx="1390681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it-IT" sz="1200" b="1" noProof="0" dirty="0">
                <a:solidFill>
                  <a:srgbClr val="002060"/>
                </a:solidFill>
                <a:latin typeface="Hadassah Friedlaender" panose="02020603050405020304" pitchFamily="18" charset="-79"/>
                <a:ea typeface="Calibri" pitchFamily="34" charset="-122"/>
                <a:cs typeface="Hadassah Friedlaender" panose="02020603050405020304" pitchFamily="18" charset="-79"/>
              </a:rPr>
              <a:t>Centro</a:t>
            </a:r>
            <a:endParaRPr lang="it-IT" sz="1200" noProof="0" dirty="0">
              <a:latin typeface="Hadassah Friedlaender" panose="02020603050405020304" pitchFamily="18" charset="-79"/>
              <a:cs typeface="Hadassah Friedlaender" panose="02020603050405020304" pitchFamily="18" charset="-79"/>
            </a:endParaRPr>
          </a:p>
        </p:txBody>
      </p:sp>
      <p:sp>
        <p:nvSpPr>
          <p:cNvPr id="61" name="Text 9">
            <a:extLst>
              <a:ext uri="{FF2B5EF4-FFF2-40B4-BE49-F238E27FC236}">
                <a16:creationId xmlns:a16="http://schemas.microsoft.com/office/drawing/2014/main" id="{90BC178D-E83D-218D-9BBD-EE5CA22F86EA}"/>
              </a:ext>
            </a:extLst>
          </p:cNvPr>
          <p:cNvSpPr/>
          <p:nvPr/>
        </p:nvSpPr>
        <p:spPr>
          <a:xfrm>
            <a:off x="8728910" y="3563023"/>
            <a:ext cx="285089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it-IT" sz="2800" b="1" noProof="0" dirty="0">
                <a:solidFill>
                  <a:srgbClr val="002060"/>
                </a:solidFill>
                <a:latin typeface="Hadassah Friedlaender" panose="02020603050405020304" pitchFamily="18" charset="-79"/>
                <a:ea typeface="Georgia" pitchFamily="34" charset="-122"/>
                <a:cs typeface="Hadassah Friedlaender" panose="02020603050405020304" pitchFamily="18" charset="-79"/>
              </a:rPr>
              <a:t>235</a:t>
            </a:r>
            <a:r>
              <a:rPr lang="it-IT" sz="1100" noProof="0" dirty="0">
                <a:solidFill>
                  <a:srgbClr val="404040"/>
                </a:solidFill>
                <a:latin typeface="Hadassah Friedlaender" panose="02020603050405020304" pitchFamily="18" charset="-79"/>
                <a:ea typeface="Calibri" pitchFamily="34" charset="-122"/>
                <a:cs typeface="Hadassah Friedlaender" panose="02020603050405020304" pitchFamily="18" charset="-79"/>
              </a:rPr>
              <a:t>  comuni</a:t>
            </a:r>
            <a:endParaRPr lang="it-IT" sz="2800" noProof="0" dirty="0">
              <a:latin typeface="Hadassah Friedlaender" panose="02020603050405020304" pitchFamily="18" charset="-79"/>
              <a:cs typeface="Hadassah Friedlaender" panose="02020603050405020304" pitchFamily="18" charset="-79"/>
            </a:endParaRPr>
          </a:p>
        </p:txBody>
      </p:sp>
      <p:sp>
        <p:nvSpPr>
          <p:cNvPr id="62" name="Text 10">
            <a:extLst>
              <a:ext uri="{FF2B5EF4-FFF2-40B4-BE49-F238E27FC236}">
                <a16:creationId xmlns:a16="http://schemas.microsoft.com/office/drawing/2014/main" id="{75705994-B766-ABAC-BCD4-6177FE0DC55B}"/>
              </a:ext>
            </a:extLst>
          </p:cNvPr>
          <p:cNvSpPr/>
          <p:nvPr/>
        </p:nvSpPr>
        <p:spPr>
          <a:xfrm>
            <a:off x="8728910" y="3928783"/>
            <a:ext cx="285089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it-IT" sz="900" noProof="0" dirty="0">
                <a:solidFill>
                  <a:srgbClr val="404040"/>
                </a:solidFill>
                <a:latin typeface="Hadassah Friedlaender" panose="02020603050405020304" pitchFamily="18" charset="-79"/>
                <a:ea typeface="Calibri" pitchFamily="34" charset="-122"/>
                <a:cs typeface="Hadassah Friedlaender" panose="02020603050405020304" pitchFamily="18" charset="-79"/>
              </a:rPr>
              <a:t>Marche e Sardegna (87 ciascuna), Lazio (83) in testa</a:t>
            </a:r>
            <a:endParaRPr lang="it-IT" sz="900" noProof="0" dirty="0">
              <a:latin typeface="Hadassah Friedlaender" panose="02020603050405020304" pitchFamily="18" charset="-79"/>
              <a:cs typeface="Hadassah Friedlaender" panose="02020603050405020304" pitchFamily="18" charset="-79"/>
            </a:endParaRPr>
          </a:p>
        </p:txBody>
      </p:sp>
      <p:sp>
        <p:nvSpPr>
          <p:cNvPr id="63" name="Shape 11">
            <a:extLst>
              <a:ext uri="{FF2B5EF4-FFF2-40B4-BE49-F238E27FC236}">
                <a16:creationId xmlns:a16="http://schemas.microsoft.com/office/drawing/2014/main" id="{039960BF-F393-18D2-C6DC-8C6346973001}"/>
              </a:ext>
            </a:extLst>
          </p:cNvPr>
          <p:cNvSpPr/>
          <p:nvPr/>
        </p:nvSpPr>
        <p:spPr>
          <a:xfrm>
            <a:off x="8633654" y="4431703"/>
            <a:ext cx="3129032" cy="1188720"/>
          </a:xfrm>
          <a:prstGeom prst="rect">
            <a:avLst/>
          </a:prstGeom>
          <a:solidFill>
            <a:schemeClr val="accent1">
              <a:alpha val="29922"/>
            </a:schemeClr>
          </a:solidFill>
          <a:ln/>
        </p:spPr>
        <p:txBody>
          <a:bodyPr/>
          <a:lstStyle/>
          <a:p>
            <a:endParaRPr lang="it-IT" noProof="0" dirty="0">
              <a:latin typeface="Hadassah Friedlaender" panose="02020603050405020304" pitchFamily="18" charset="-79"/>
              <a:cs typeface="Hadassah Friedlaender" panose="02020603050405020304" pitchFamily="18" charset="-79"/>
            </a:endParaRPr>
          </a:p>
        </p:txBody>
      </p:sp>
      <p:sp>
        <p:nvSpPr>
          <p:cNvPr id="64" name="Text 12">
            <a:extLst>
              <a:ext uri="{FF2B5EF4-FFF2-40B4-BE49-F238E27FC236}">
                <a16:creationId xmlns:a16="http://schemas.microsoft.com/office/drawing/2014/main" id="{656764CE-3718-657D-CA8B-7643C4511521}"/>
              </a:ext>
            </a:extLst>
          </p:cNvPr>
          <p:cNvSpPr/>
          <p:nvPr/>
        </p:nvSpPr>
        <p:spPr>
          <a:xfrm>
            <a:off x="8737235" y="4477423"/>
            <a:ext cx="1390681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it-IT" sz="1200" b="1" noProof="0" dirty="0">
                <a:solidFill>
                  <a:srgbClr val="002060"/>
                </a:solidFill>
                <a:latin typeface="Hadassah Friedlaender" panose="02020603050405020304" pitchFamily="18" charset="-79"/>
                <a:ea typeface="Calibri" pitchFamily="34" charset="-122"/>
                <a:cs typeface="Hadassah Friedlaender" panose="02020603050405020304" pitchFamily="18" charset="-79"/>
              </a:rPr>
              <a:t>Sud e Isole</a:t>
            </a:r>
            <a:endParaRPr lang="it-IT" sz="1200" noProof="0" dirty="0">
              <a:latin typeface="Hadassah Friedlaender" panose="02020603050405020304" pitchFamily="18" charset="-79"/>
              <a:cs typeface="Hadassah Friedlaender" panose="02020603050405020304" pitchFamily="18" charset="-79"/>
            </a:endParaRPr>
          </a:p>
        </p:txBody>
      </p:sp>
      <p:sp>
        <p:nvSpPr>
          <p:cNvPr id="65" name="Text 13">
            <a:extLst>
              <a:ext uri="{FF2B5EF4-FFF2-40B4-BE49-F238E27FC236}">
                <a16:creationId xmlns:a16="http://schemas.microsoft.com/office/drawing/2014/main" id="{3D018631-7D04-AC9B-E319-E3F461F352CA}"/>
              </a:ext>
            </a:extLst>
          </p:cNvPr>
          <p:cNvSpPr/>
          <p:nvPr/>
        </p:nvSpPr>
        <p:spPr>
          <a:xfrm>
            <a:off x="8728910" y="4751743"/>
            <a:ext cx="285089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it-IT" sz="2800" b="1" noProof="0" dirty="0">
                <a:solidFill>
                  <a:srgbClr val="002060"/>
                </a:solidFill>
                <a:latin typeface="Hadassah Friedlaender" panose="02020603050405020304" pitchFamily="18" charset="-79"/>
                <a:ea typeface="Georgia" pitchFamily="34" charset="-122"/>
                <a:cs typeface="Hadassah Friedlaender" panose="02020603050405020304" pitchFamily="18" charset="-79"/>
              </a:rPr>
              <a:t>702</a:t>
            </a:r>
            <a:r>
              <a:rPr lang="it-IT" sz="1100" noProof="0" dirty="0">
                <a:solidFill>
                  <a:srgbClr val="404040"/>
                </a:solidFill>
                <a:latin typeface="Hadassah Friedlaender" panose="02020603050405020304" pitchFamily="18" charset="-79"/>
                <a:ea typeface="Calibri" pitchFamily="34" charset="-122"/>
                <a:cs typeface="Hadassah Friedlaender" panose="02020603050405020304" pitchFamily="18" charset="-79"/>
              </a:rPr>
              <a:t>  comuni</a:t>
            </a:r>
            <a:endParaRPr lang="it-IT" sz="2800" noProof="0" dirty="0">
              <a:latin typeface="Hadassah Friedlaender" panose="02020603050405020304" pitchFamily="18" charset="-79"/>
              <a:cs typeface="Hadassah Friedlaender" panose="02020603050405020304" pitchFamily="18" charset="-79"/>
            </a:endParaRPr>
          </a:p>
        </p:txBody>
      </p:sp>
      <p:sp>
        <p:nvSpPr>
          <p:cNvPr id="66" name="Text 14">
            <a:extLst>
              <a:ext uri="{FF2B5EF4-FFF2-40B4-BE49-F238E27FC236}">
                <a16:creationId xmlns:a16="http://schemas.microsoft.com/office/drawing/2014/main" id="{86F89058-F1B7-4651-B628-57683763AD30}"/>
              </a:ext>
            </a:extLst>
          </p:cNvPr>
          <p:cNvSpPr/>
          <p:nvPr/>
        </p:nvSpPr>
        <p:spPr>
          <a:xfrm>
            <a:off x="8728910" y="5163223"/>
            <a:ext cx="285089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it-IT" sz="900" noProof="0" dirty="0">
                <a:solidFill>
                  <a:srgbClr val="404040"/>
                </a:solidFill>
                <a:latin typeface="Hadassah Friedlaender" panose="02020603050405020304" pitchFamily="18" charset="-79"/>
                <a:ea typeface="Calibri" pitchFamily="34" charset="-122"/>
                <a:cs typeface="Hadassah Friedlaender" panose="02020603050405020304" pitchFamily="18" charset="-79"/>
              </a:rPr>
              <a:t>Campania (148), Calabria (133), Sicilia (104) le più attive</a:t>
            </a:r>
            <a:endParaRPr lang="it-IT" sz="900" noProof="0" dirty="0">
              <a:latin typeface="Hadassah Friedlaender" panose="02020603050405020304" pitchFamily="18" charset="-79"/>
              <a:cs typeface="Hadassah Friedlaender" panose="02020603050405020304" pitchFamily="18" charset="-79"/>
            </a:endParaRPr>
          </a:p>
        </p:txBody>
      </p:sp>
      <p:pic>
        <p:nvPicPr>
          <p:cNvPr id="4" name="Immagine 3" descr="Immagine che contiene testo, schermata, Parallelo, numero&#10;&#10;Il contenuto generato dall&amp;#39;IA potrebbe non essere corretto.">
            <a:extLst>
              <a:ext uri="{FF2B5EF4-FFF2-40B4-BE49-F238E27FC236}">
                <a16:creationId xmlns:a16="http://schemas.microsoft.com/office/drawing/2014/main" id="{1010C278-9A8B-4CB8-0396-149C314A21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927" y="1704259"/>
            <a:ext cx="4351566" cy="4940710"/>
          </a:xfrm>
          <a:prstGeom prst="rect">
            <a:avLst/>
          </a:prstGeom>
        </p:spPr>
      </p:pic>
      <p:pic>
        <p:nvPicPr>
          <p:cNvPr id="5" name="Immagine 4" descr="Immagine che contiene testo, mappa&#10;&#10;Il contenuto generato dall&amp;#39;IA potrebbe non essere corretto.">
            <a:extLst>
              <a:ext uri="{FF2B5EF4-FFF2-40B4-BE49-F238E27FC236}">
                <a16:creationId xmlns:a16="http://schemas.microsoft.com/office/drawing/2014/main" id="{1EE849B9-ABCA-2977-E2EF-745499885AA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3276" b="34636"/>
          <a:stretch>
            <a:fillRect/>
          </a:stretch>
        </p:blipFill>
        <p:spPr>
          <a:xfrm>
            <a:off x="4509444" y="1605935"/>
            <a:ext cx="4016977" cy="4179476"/>
          </a:xfrm>
          <a:prstGeom prst="rect">
            <a:avLst/>
          </a:prstGeom>
        </p:spPr>
      </p:pic>
      <p:pic>
        <p:nvPicPr>
          <p:cNvPr id="6" name="Immagine 5" descr="Immagine che contiene testo, mappa&#10;&#10;Il contenuto generato dall&amp;#39;IA potrebbe non essere corretto.">
            <a:extLst>
              <a:ext uri="{FF2B5EF4-FFF2-40B4-BE49-F238E27FC236}">
                <a16:creationId xmlns:a16="http://schemas.microsoft.com/office/drawing/2014/main" id="{6E7E2D07-3019-2735-99F6-32A635D1BEA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3417" t="90562" r="15897"/>
          <a:stretch>
            <a:fillRect/>
          </a:stretch>
        </p:blipFill>
        <p:spPr>
          <a:xfrm>
            <a:off x="4714283" y="6005870"/>
            <a:ext cx="3714036" cy="647293"/>
          </a:xfrm>
          <a:prstGeom prst="rect">
            <a:avLst/>
          </a:prstGeom>
        </p:spPr>
      </p:pic>
      <p:sp>
        <p:nvSpPr>
          <p:cNvPr id="2" name="Text 16">
            <a:extLst>
              <a:ext uri="{FF2B5EF4-FFF2-40B4-BE49-F238E27FC236}">
                <a16:creationId xmlns:a16="http://schemas.microsoft.com/office/drawing/2014/main" id="{AC9FED33-6202-C70E-E9BA-47BA66B4A019}"/>
              </a:ext>
            </a:extLst>
          </p:cNvPr>
          <p:cNvSpPr/>
          <p:nvPr/>
        </p:nvSpPr>
        <p:spPr>
          <a:xfrm>
            <a:off x="8618424" y="5742613"/>
            <a:ext cx="3144262" cy="759316"/>
          </a:xfrm>
          <a:prstGeom prst="rect">
            <a:avLst/>
          </a:prstGeom>
          <a:solidFill>
            <a:srgbClr val="20ABAD"/>
          </a:solidFill>
          <a:ln>
            <a:solidFill>
              <a:srgbClr val="20ABAD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30000"/>
              </a:lnSpc>
              <a:buNone/>
            </a:pPr>
            <a:r>
              <a:rPr lang="it-IT" b="1" noProof="0" dirty="0">
                <a:solidFill>
                  <a:srgbClr val="FFFFFF"/>
                </a:solidFill>
                <a:latin typeface="Hadassah Friedlaender" panose="02020603050405020304" pitchFamily="18" charset="-79"/>
                <a:ea typeface="Calibri"/>
                <a:cs typeface="Hadassah Friedlaender" panose="02020603050405020304" pitchFamily="18" charset="-79"/>
              </a:rPr>
              <a:t>Una copertura capillare su tutto il territorio nazionale.</a:t>
            </a:r>
            <a:endParaRPr lang="it-IT" b="1" noProof="0" dirty="0">
              <a:latin typeface="Hadassah Friedlaender" panose="02020603050405020304" pitchFamily="18" charset="-79"/>
              <a:ea typeface="Calibri"/>
              <a:cs typeface="Hadassah Friedlaender" panose="02020603050405020304" pitchFamily="18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5084758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ABBC0F-2974-97BD-A569-231E11B335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>
            <a:extLst>
              <a:ext uri="{FF2B5EF4-FFF2-40B4-BE49-F238E27FC236}">
                <a16:creationId xmlns:a16="http://schemas.microsoft.com/office/drawing/2014/main" id="{572723E8-3B8F-D7D3-C781-57403FE89870}"/>
              </a:ext>
            </a:extLst>
          </p:cNvPr>
          <p:cNvSpPr/>
          <p:nvPr/>
        </p:nvSpPr>
        <p:spPr>
          <a:xfrm>
            <a:off x="404671" y="1060814"/>
            <a:ext cx="11430000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it-IT" sz="2200" b="1" noProof="0" dirty="0">
                <a:solidFill>
                  <a:schemeClr val="accent1"/>
                </a:solidFill>
                <a:latin typeface="Hadassah Friedlaender" panose="02020603050405020304" pitchFamily="18" charset="-79"/>
                <a:ea typeface="Calibri"/>
                <a:cs typeface="Hadassah Friedlaender" panose="02020603050405020304" pitchFamily="18" charset="-79"/>
              </a:rPr>
              <a:t>Due percorsi per rispondere ai fabbisogni</a:t>
            </a:r>
          </a:p>
        </p:txBody>
      </p:sp>
      <p:sp>
        <p:nvSpPr>
          <p:cNvPr id="3" name="Text 2">
            <a:extLst>
              <a:ext uri="{FF2B5EF4-FFF2-40B4-BE49-F238E27FC236}">
                <a16:creationId xmlns:a16="http://schemas.microsoft.com/office/drawing/2014/main" id="{9D3F71E2-BBE8-95AD-1387-3C2259304EE4}"/>
              </a:ext>
            </a:extLst>
          </p:cNvPr>
          <p:cNvSpPr/>
          <p:nvPr/>
        </p:nvSpPr>
        <p:spPr>
          <a:xfrm>
            <a:off x="435953" y="1559859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it-IT" sz="1300" noProof="0" dirty="0">
                <a:solidFill>
                  <a:srgbClr val="404040"/>
                </a:solidFill>
                <a:latin typeface="Hadassah Friedlaender" panose="02020603050405020304" pitchFamily="18" charset="-79"/>
                <a:ea typeface="Calibri"/>
                <a:cs typeface="Hadassah Friedlaender" panose="02020603050405020304" pitchFamily="18" charset="-79"/>
              </a:rPr>
              <a:t>Il progetto ha adottato due modalità di supporto ai comuni  </a:t>
            </a:r>
            <a:endParaRPr lang="it-IT" sz="1300" noProof="0" dirty="0">
              <a:latin typeface="Hadassah Friedlaender" panose="02020603050405020304" pitchFamily="18" charset="-79"/>
              <a:cs typeface="Hadassah Friedlaender" panose="02020603050405020304" pitchFamily="18" charset="-79"/>
            </a:endParaRPr>
          </a:p>
        </p:txBody>
      </p:sp>
      <p:sp>
        <p:nvSpPr>
          <p:cNvPr id="4" name="Shape 3">
            <a:extLst>
              <a:ext uri="{FF2B5EF4-FFF2-40B4-BE49-F238E27FC236}">
                <a16:creationId xmlns:a16="http://schemas.microsoft.com/office/drawing/2014/main" id="{DE79D6C8-ADE3-D16A-E994-7E09EEAE11F5}"/>
              </a:ext>
            </a:extLst>
          </p:cNvPr>
          <p:cNvSpPr/>
          <p:nvPr/>
        </p:nvSpPr>
        <p:spPr>
          <a:xfrm>
            <a:off x="377447" y="2029478"/>
            <a:ext cx="5661983" cy="4269237"/>
          </a:xfrm>
          <a:prstGeom prst="rect">
            <a:avLst/>
          </a:prstGeom>
          <a:solidFill>
            <a:srgbClr val="FFFFFF"/>
          </a:solidFill>
          <a:ln w="6350">
            <a:solidFill>
              <a:srgbClr val="D9E2F3"/>
            </a:solidFill>
            <a:prstDash val="solid"/>
          </a:ln>
          <a:effectLst>
            <a:outerShdw blurRad="76200" dist="254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it-IT" noProof="0" dirty="0">
              <a:latin typeface="Hadassah Friedlaender" panose="02020603050405020304" pitchFamily="18" charset="-79"/>
              <a:cs typeface="Hadassah Friedlaender" panose="02020603050405020304" pitchFamily="18" charset="-79"/>
            </a:endParaRPr>
          </a:p>
        </p:txBody>
      </p:sp>
      <p:sp>
        <p:nvSpPr>
          <p:cNvPr id="6" name="Text 5">
            <a:extLst>
              <a:ext uri="{FF2B5EF4-FFF2-40B4-BE49-F238E27FC236}">
                <a16:creationId xmlns:a16="http://schemas.microsoft.com/office/drawing/2014/main" id="{A83AC588-9EA1-1213-FE3E-E6E23924D461}"/>
              </a:ext>
            </a:extLst>
          </p:cNvPr>
          <p:cNvSpPr/>
          <p:nvPr/>
        </p:nvSpPr>
        <p:spPr>
          <a:xfrm>
            <a:off x="435952" y="2030058"/>
            <a:ext cx="5409843" cy="62708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endParaRPr lang="it-IT" sz="1400" noProof="0" dirty="0">
              <a:latin typeface="Hadassah Friedlaender" panose="02020603050405020304" pitchFamily="18" charset="-79"/>
              <a:ea typeface="Calibri"/>
              <a:cs typeface="Hadassah Friedlaender" panose="02020603050405020304" pitchFamily="18" charset="-79"/>
            </a:endParaRPr>
          </a:p>
        </p:txBody>
      </p:sp>
      <p:sp>
        <p:nvSpPr>
          <p:cNvPr id="7" name="Text 6">
            <a:extLst>
              <a:ext uri="{FF2B5EF4-FFF2-40B4-BE49-F238E27FC236}">
                <a16:creationId xmlns:a16="http://schemas.microsoft.com/office/drawing/2014/main" id="{3CD4387F-D95A-FC57-8971-5DBE4B03D8A6}"/>
              </a:ext>
            </a:extLst>
          </p:cNvPr>
          <p:cNvSpPr/>
          <p:nvPr/>
        </p:nvSpPr>
        <p:spPr>
          <a:xfrm>
            <a:off x="678991" y="2702859"/>
            <a:ext cx="4937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it-IT" sz="1100" b="1" noProof="0" dirty="0">
                <a:solidFill>
                  <a:srgbClr val="4472C4"/>
                </a:solidFill>
                <a:latin typeface="Hadassah Friedlaender" panose="02020603050405020304" pitchFamily="18" charset="-79"/>
                <a:ea typeface="Calibri" pitchFamily="34" charset="-122"/>
                <a:cs typeface="Hadassah Friedlaender" panose="02020603050405020304" pitchFamily="18" charset="-79"/>
              </a:rPr>
              <a:t>Supporto in loco + accesso alla piattaforma Trasforma</a:t>
            </a:r>
            <a:endParaRPr lang="it-IT" sz="1100" noProof="0" dirty="0">
              <a:latin typeface="Hadassah Friedlaender" panose="02020603050405020304" pitchFamily="18" charset="-79"/>
              <a:cs typeface="Hadassah Friedlaender" panose="02020603050405020304" pitchFamily="18" charset="-79"/>
            </a:endParaRPr>
          </a:p>
        </p:txBody>
      </p:sp>
      <p:sp>
        <p:nvSpPr>
          <p:cNvPr id="8" name="Text 7">
            <a:extLst>
              <a:ext uri="{FF2B5EF4-FFF2-40B4-BE49-F238E27FC236}">
                <a16:creationId xmlns:a16="http://schemas.microsoft.com/office/drawing/2014/main" id="{7ACC1E40-AE4F-4946-B7D4-C397551A8DFE}"/>
              </a:ext>
            </a:extLst>
          </p:cNvPr>
          <p:cNvSpPr/>
          <p:nvPr/>
        </p:nvSpPr>
        <p:spPr>
          <a:xfrm>
            <a:off x="678991" y="3022899"/>
            <a:ext cx="4937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it-IT" sz="1000" noProof="0" dirty="0">
                <a:solidFill>
                  <a:srgbClr val="404040"/>
                </a:solidFill>
                <a:latin typeface="Hadassah Friedlaender" panose="02020603050405020304" pitchFamily="18" charset="-79"/>
                <a:ea typeface="Calibri"/>
                <a:cs typeface="Hadassah Friedlaender" panose="02020603050405020304" pitchFamily="18" charset="-79"/>
              </a:rPr>
              <a:t>I comuni hanno ricevuto affiancamento individuale da esperti dedicati e accesso alla piattaforma Trasforma per formazione, community e risorse.</a:t>
            </a:r>
            <a:endParaRPr lang="it-IT" sz="1000" noProof="0" dirty="0">
              <a:latin typeface="Hadassah Friedlaender" panose="02020603050405020304" pitchFamily="18" charset="-79"/>
              <a:ea typeface="Calibri"/>
              <a:cs typeface="Hadassah Friedlaender" panose="02020603050405020304" pitchFamily="18" charset="-79"/>
            </a:endParaRPr>
          </a:p>
        </p:txBody>
      </p:sp>
      <p:pic>
        <p:nvPicPr>
          <p:cNvPr id="9" name="Image 1" descr="preencoded.png">
            <a:extLst>
              <a:ext uri="{FF2B5EF4-FFF2-40B4-BE49-F238E27FC236}">
                <a16:creationId xmlns:a16="http://schemas.microsoft.com/office/drawing/2014/main" id="{3A60D913-587C-BF7A-8DAA-D905A151BA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8991" y="3736131"/>
            <a:ext cx="182880" cy="182880"/>
          </a:xfrm>
          <a:prstGeom prst="rect">
            <a:avLst/>
          </a:prstGeom>
        </p:spPr>
      </p:pic>
      <p:sp>
        <p:nvSpPr>
          <p:cNvPr id="10" name="Text 8">
            <a:extLst>
              <a:ext uri="{FF2B5EF4-FFF2-40B4-BE49-F238E27FC236}">
                <a16:creationId xmlns:a16="http://schemas.microsoft.com/office/drawing/2014/main" id="{6B4F7140-1F96-5832-BB2E-1A572CBF077E}"/>
              </a:ext>
            </a:extLst>
          </p:cNvPr>
          <p:cNvSpPr/>
          <p:nvPr/>
        </p:nvSpPr>
        <p:spPr>
          <a:xfrm>
            <a:off x="953311" y="3708699"/>
            <a:ext cx="4572000" cy="29260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r>
              <a:rPr lang="it-IT" sz="1400" b="1" noProof="0" dirty="0">
                <a:solidFill>
                  <a:srgbClr val="002060"/>
                </a:solidFill>
                <a:latin typeface="Hadassah Friedlaender" panose="02020603050405020304" pitchFamily="18" charset="-79"/>
                <a:ea typeface="Calibri"/>
                <a:cs typeface="Hadassah Friedlaender" panose="02020603050405020304" pitchFamily="18" charset="-79"/>
              </a:rPr>
              <a:t>1.049  </a:t>
            </a:r>
            <a:r>
              <a:rPr lang="it-IT" sz="1200" b="1" noProof="0" dirty="0">
                <a:solidFill>
                  <a:srgbClr val="404040"/>
                </a:solidFill>
                <a:latin typeface="Hadassah Friedlaender" panose="02020603050405020304" pitchFamily="18" charset="-79"/>
                <a:ea typeface="Calibri"/>
                <a:cs typeface="Hadassah Friedlaender" panose="02020603050405020304" pitchFamily="18" charset="-79"/>
              </a:rPr>
              <a:t>C</a:t>
            </a:r>
            <a:r>
              <a:rPr lang="it-IT" sz="1200" noProof="0" dirty="0">
                <a:solidFill>
                  <a:srgbClr val="404040"/>
                </a:solidFill>
                <a:latin typeface="Hadassah Friedlaender" panose="02020603050405020304" pitchFamily="18" charset="-79"/>
                <a:ea typeface="Calibri"/>
                <a:cs typeface="Hadassah Friedlaender" panose="02020603050405020304" pitchFamily="18" charset="-79"/>
              </a:rPr>
              <a:t>omuni con manifestazione di interesse approvate (di cui 175 organizzati  in 39 Aggregazioni)</a:t>
            </a:r>
            <a:endParaRPr lang="it-IT" sz="1400" noProof="0" dirty="0">
              <a:latin typeface="Hadassah Friedlaender" panose="02020603050405020304" pitchFamily="18" charset="-79"/>
              <a:ea typeface="Calibri"/>
              <a:cs typeface="Hadassah Friedlaender" panose="02020603050405020304" pitchFamily="18" charset="-79"/>
            </a:endParaRPr>
          </a:p>
        </p:txBody>
      </p:sp>
      <p:pic>
        <p:nvPicPr>
          <p:cNvPr id="13" name="Image 3" descr="preencoded.png">
            <a:extLst>
              <a:ext uri="{FF2B5EF4-FFF2-40B4-BE49-F238E27FC236}">
                <a16:creationId xmlns:a16="http://schemas.microsoft.com/office/drawing/2014/main" id="{B51B3B56-3259-78FD-E24B-3B6F625F27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8991" y="4606685"/>
            <a:ext cx="182880" cy="182880"/>
          </a:xfrm>
          <a:prstGeom prst="rect">
            <a:avLst/>
          </a:prstGeom>
        </p:spPr>
      </p:pic>
      <p:sp>
        <p:nvSpPr>
          <p:cNvPr id="14" name="Text 10">
            <a:extLst>
              <a:ext uri="{FF2B5EF4-FFF2-40B4-BE49-F238E27FC236}">
                <a16:creationId xmlns:a16="http://schemas.microsoft.com/office/drawing/2014/main" id="{279E2EF7-4208-AA71-F6EE-3B51881DE3F6}"/>
              </a:ext>
            </a:extLst>
          </p:cNvPr>
          <p:cNvSpPr/>
          <p:nvPr/>
        </p:nvSpPr>
        <p:spPr>
          <a:xfrm>
            <a:off x="953311" y="4562866"/>
            <a:ext cx="4572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it-IT" sz="1400" b="1" noProof="0" dirty="0">
                <a:solidFill>
                  <a:srgbClr val="002060"/>
                </a:solidFill>
                <a:latin typeface="Hadassah Friedlaender" panose="02020603050405020304" pitchFamily="18" charset="-79"/>
                <a:ea typeface="Calibri"/>
                <a:cs typeface="Hadassah Friedlaender" panose="02020603050405020304" pitchFamily="18" charset="-79"/>
              </a:rPr>
              <a:t>91%  </a:t>
            </a:r>
            <a:r>
              <a:rPr lang="it-IT" sz="1200" b="1" dirty="0">
                <a:solidFill>
                  <a:srgbClr val="404040"/>
                </a:solidFill>
                <a:latin typeface="Hadassah Friedlaender" panose="02020603050405020304" pitchFamily="18" charset="-79"/>
                <a:ea typeface="Calibri"/>
                <a:cs typeface="Hadassah Friedlaender" panose="02020603050405020304" pitchFamily="18" charset="-79"/>
              </a:rPr>
              <a:t>Co</a:t>
            </a:r>
            <a:r>
              <a:rPr lang="it-IT" sz="1200" noProof="0" dirty="0">
                <a:solidFill>
                  <a:srgbClr val="404040"/>
                </a:solidFill>
                <a:latin typeface="Hadassah Friedlaender" panose="02020603050405020304" pitchFamily="18" charset="-79"/>
                <a:ea typeface="Calibri"/>
                <a:cs typeface="Hadassah Friedlaender" panose="02020603050405020304" pitchFamily="18" charset="-79"/>
              </a:rPr>
              <a:t>muni con</a:t>
            </a:r>
            <a:r>
              <a:rPr lang="it-IT" sz="1400" b="1" noProof="0" dirty="0">
                <a:solidFill>
                  <a:srgbClr val="002060"/>
                </a:solidFill>
                <a:latin typeface="Hadassah Friedlaender" panose="02020603050405020304" pitchFamily="18" charset="-79"/>
                <a:ea typeface="Calibri"/>
                <a:cs typeface="Hadassah Friedlaender" panose="02020603050405020304" pitchFamily="18" charset="-79"/>
              </a:rPr>
              <a:t> </a:t>
            </a:r>
            <a:r>
              <a:rPr lang="it-IT" sz="1200" noProof="0" dirty="0">
                <a:solidFill>
                  <a:srgbClr val="404040"/>
                </a:solidFill>
                <a:latin typeface="Hadassah Friedlaender" panose="02020603050405020304" pitchFamily="18" charset="-79"/>
                <a:ea typeface="Calibri"/>
                <a:cs typeface="Hadassah Friedlaender" panose="02020603050405020304" pitchFamily="18" charset="-79"/>
              </a:rPr>
              <a:t>interventi conclusi</a:t>
            </a:r>
            <a:endParaRPr lang="it-IT" sz="1400" noProof="0" dirty="0">
              <a:latin typeface="Hadassah Friedlaender" panose="02020603050405020304" pitchFamily="18" charset="-79"/>
              <a:ea typeface="Calibri"/>
              <a:cs typeface="Hadassah Friedlaender" panose="02020603050405020304" pitchFamily="18" charset="-79"/>
            </a:endParaRPr>
          </a:p>
        </p:txBody>
      </p:sp>
      <p:sp>
        <p:nvSpPr>
          <p:cNvPr id="17" name="Text 13">
            <a:extLst>
              <a:ext uri="{FF2B5EF4-FFF2-40B4-BE49-F238E27FC236}">
                <a16:creationId xmlns:a16="http://schemas.microsoft.com/office/drawing/2014/main" id="{EA8DB152-7F1A-19FB-323E-7B3EE8C26CDA}"/>
              </a:ext>
            </a:extLst>
          </p:cNvPr>
          <p:cNvSpPr/>
          <p:nvPr/>
        </p:nvSpPr>
        <p:spPr>
          <a:xfrm>
            <a:off x="936565" y="5331733"/>
            <a:ext cx="4909231" cy="8077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40000"/>
              </a:lnSpc>
              <a:buNone/>
            </a:pPr>
            <a:r>
              <a:rPr lang="it-IT" sz="1300" b="1" noProof="0" dirty="0">
                <a:solidFill>
                  <a:srgbClr val="002060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1.794</a:t>
            </a:r>
            <a:r>
              <a:rPr lang="it-IT" sz="1200" noProof="0" dirty="0">
                <a:solidFill>
                  <a:srgbClr val="404040"/>
                </a:solidFill>
                <a:latin typeface="Hadassah Friedlaender" panose="02020603050405020304" pitchFamily="18" charset="-79"/>
                <a:ea typeface="Calibri"/>
                <a:cs typeface="Hadassah Friedlaender" panose="02020603050405020304" pitchFamily="18" charset="-79"/>
              </a:rPr>
              <a:t>    Interventi di supporto specialistico su 8 ambiti tematici</a:t>
            </a:r>
          </a:p>
          <a:p>
            <a:pPr>
              <a:lnSpc>
                <a:spcPct val="130000"/>
              </a:lnSpc>
            </a:pPr>
            <a:endParaRPr lang="it-IT" sz="1200" noProof="0" dirty="0">
              <a:solidFill>
                <a:srgbClr val="404040"/>
              </a:solidFill>
              <a:latin typeface="Hadassah Friedlaender" panose="02020603050405020304" pitchFamily="18" charset="-79"/>
              <a:ea typeface="Calibri"/>
              <a:cs typeface="Hadassah Friedlaender" panose="02020603050405020304" pitchFamily="18" charset="-79"/>
            </a:endParaRPr>
          </a:p>
          <a:p>
            <a:pPr>
              <a:lnSpc>
                <a:spcPct val="140000"/>
              </a:lnSpc>
            </a:pPr>
            <a:endParaRPr lang="it-IT" sz="900" noProof="0" dirty="0">
              <a:solidFill>
                <a:srgbClr val="404040"/>
              </a:solidFill>
              <a:latin typeface="Hadassah Friedlaender" panose="02020603050405020304" pitchFamily="18" charset="-79"/>
              <a:cs typeface="Hadassah Friedlaender" panose="02020603050405020304" pitchFamily="18" charset="-79"/>
            </a:endParaRPr>
          </a:p>
          <a:p>
            <a:pPr marL="0" indent="0">
              <a:lnSpc>
                <a:spcPct val="140000"/>
              </a:lnSpc>
              <a:buNone/>
            </a:pPr>
            <a:endParaRPr lang="it-IT" sz="900" noProof="0" dirty="0">
              <a:latin typeface="Hadassah Friedlaender" panose="02020603050405020304" pitchFamily="18" charset="-79"/>
              <a:cs typeface="Hadassah Friedlaender" panose="02020603050405020304" pitchFamily="18" charset="-79"/>
            </a:endParaRPr>
          </a:p>
        </p:txBody>
      </p:sp>
      <p:sp>
        <p:nvSpPr>
          <p:cNvPr id="18" name="Shape 14">
            <a:extLst>
              <a:ext uri="{FF2B5EF4-FFF2-40B4-BE49-F238E27FC236}">
                <a16:creationId xmlns:a16="http://schemas.microsoft.com/office/drawing/2014/main" id="{4607EB54-52A5-F2BB-23CE-BD481B8CD94B}"/>
              </a:ext>
            </a:extLst>
          </p:cNvPr>
          <p:cNvSpPr/>
          <p:nvPr/>
        </p:nvSpPr>
        <p:spPr>
          <a:xfrm>
            <a:off x="6400030" y="2531270"/>
            <a:ext cx="5607940" cy="3681145"/>
          </a:xfrm>
          <a:prstGeom prst="rect">
            <a:avLst/>
          </a:prstGeom>
          <a:solidFill>
            <a:srgbClr val="FFFFFF"/>
          </a:solidFill>
          <a:ln w="6350">
            <a:solidFill>
              <a:srgbClr val="D9E2F3"/>
            </a:solidFill>
            <a:prstDash val="solid"/>
          </a:ln>
          <a:effectLst>
            <a:outerShdw blurRad="76200" dist="254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it-IT" noProof="0">
              <a:latin typeface="Hadassah Friedlaender" panose="02020603050405020304" pitchFamily="18" charset="-79"/>
              <a:cs typeface="Hadassah Friedlaender" panose="02020603050405020304" pitchFamily="18" charset="-79"/>
            </a:endParaRPr>
          </a:p>
        </p:txBody>
      </p:sp>
      <p:sp>
        <p:nvSpPr>
          <p:cNvPr id="21" name="Text 17">
            <a:extLst>
              <a:ext uri="{FF2B5EF4-FFF2-40B4-BE49-F238E27FC236}">
                <a16:creationId xmlns:a16="http://schemas.microsoft.com/office/drawing/2014/main" id="{9A29BA5F-1A53-84C5-A413-C1762DB52EB3}"/>
              </a:ext>
            </a:extLst>
          </p:cNvPr>
          <p:cNvSpPr/>
          <p:nvPr/>
        </p:nvSpPr>
        <p:spPr>
          <a:xfrm>
            <a:off x="6622591" y="2702859"/>
            <a:ext cx="4937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it-IT" sz="1100" b="1" noProof="0" dirty="0">
                <a:solidFill>
                  <a:srgbClr val="4472C4"/>
                </a:solidFill>
                <a:latin typeface="Hadassah Friedlaender" panose="02020603050405020304" pitchFamily="18" charset="-79"/>
                <a:ea typeface="Calibri" pitchFamily="34" charset="-122"/>
                <a:cs typeface="Hadassah Friedlaender" panose="02020603050405020304" pitchFamily="18" charset="-79"/>
              </a:rPr>
              <a:t>Accesso alla piattaforma Trasforma</a:t>
            </a:r>
            <a:endParaRPr lang="it-IT" sz="1100" noProof="0" dirty="0">
              <a:latin typeface="Hadassah Friedlaender" panose="02020603050405020304" pitchFamily="18" charset="-79"/>
              <a:cs typeface="Hadassah Friedlaender" panose="02020603050405020304" pitchFamily="18" charset="-79"/>
            </a:endParaRPr>
          </a:p>
        </p:txBody>
      </p:sp>
      <p:sp>
        <p:nvSpPr>
          <p:cNvPr id="22" name="Text 18">
            <a:extLst>
              <a:ext uri="{FF2B5EF4-FFF2-40B4-BE49-F238E27FC236}">
                <a16:creationId xmlns:a16="http://schemas.microsoft.com/office/drawing/2014/main" id="{A0C3E1FA-9F9F-9DE3-DE0B-5A226CF65E2E}"/>
              </a:ext>
            </a:extLst>
          </p:cNvPr>
          <p:cNvSpPr/>
          <p:nvPr/>
        </p:nvSpPr>
        <p:spPr>
          <a:xfrm>
            <a:off x="6622591" y="3022899"/>
            <a:ext cx="4937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it-IT" sz="1000" noProof="0" dirty="0">
                <a:solidFill>
                  <a:srgbClr val="404040"/>
                </a:solidFill>
                <a:latin typeface="Hadassah Friedlaender" panose="02020603050405020304" pitchFamily="18" charset="-79"/>
                <a:ea typeface="Calibri"/>
                <a:cs typeface="Hadassah Friedlaender" panose="02020603050405020304" pitchFamily="18" charset="-79"/>
              </a:rPr>
              <a:t>I comuni hanno avuto accesso diretto a Trasforma per formazione a distanza, community, risorse operative e confronto tra pari ed esperto online </a:t>
            </a:r>
            <a:r>
              <a:rPr lang="it-IT" sz="1000" noProof="0" dirty="0" err="1">
                <a:solidFill>
                  <a:srgbClr val="404040"/>
                </a:solidFill>
                <a:latin typeface="Hadassah Friedlaender" panose="02020603050405020304" pitchFamily="18" charset="-79"/>
                <a:ea typeface="Calibri"/>
                <a:cs typeface="Hadassah Friedlaender" panose="02020603050405020304" pitchFamily="18" charset="-79"/>
              </a:rPr>
              <a:t>ondemand</a:t>
            </a:r>
            <a:r>
              <a:rPr lang="it-IT" sz="1000" noProof="0" dirty="0">
                <a:solidFill>
                  <a:srgbClr val="404040"/>
                </a:solidFill>
                <a:latin typeface="Hadassah Friedlaender" panose="02020603050405020304" pitchFamily="18" charset="-79"/>
                <a:ea typeface="Calibri"/>
                <a:cs typeface="Hadassah Friedlaender" panose="02020603050405020304" pitchFamily="18" charset="-79"/>
              </a:rPr>
              <a:t>.</a:t>
            </a:r>
            <a:endParaRPr lang="it-IT" sz="1000" noProof="0" dirty="0">
              <a:latin typeface="Hadassah Friedlaender" panose="02020603050405020304" pitchFamily="18" charset="-79"/>
              <a:ea typeface="Calibri"/>
              <a:cs typeface="Hadassah Friedlaender" panose="02020603050405020304" pitchFamily="18" charset="-79"/>
            </a:endParaRPr>
          </a:p>
        </p:txBody>
      </p:sp>
      <p:pic>
        <p:nvPicPr>
          <p:cNvPr id="23" name="Image 5" descr="preencoded.png">
            <a:extLst>
              <a:ext uri="{FF2B5EF4-FFF2-40B4-BE49-F238E27FC236}">
                <a16:creationId xmlns:a16="http://schemas.microsoft.com/office/drawing/2014/main" id="{6BD2A548-3296-BF22-769D-7FACC05F5A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2591" y="3736131"/>
            <a:ext cx="182880" cy="182880"/>
          </a:xfrm>
          <a:prstGeom prst="rect">
            <a:avLst/>
          </a:prstGeom>
        </p:spPr>
      </p:pic>
      <p:sp>
        <p:nvSpPr>
          <p:cNvPr id="24" name="Text 19">
            <a:extLst>
              <a:ext uri="{FF2B5EF4-FFF2-40B4-BE49-F238E27FC236}">
                <a16:creationId xmlns:a16="http://schemas.microsoft.com/office/drawing/2014/main" id="{1D35491B-38A1-405E-73E5-A6C49B0CF8FB}"/>
              </a:ext>
            </a:extLst>
          </p:cNvPr>
          <p:cNvSpPr/>
          <p:nvPr/>
        </p:nvSpPr>
        <p:spPr>
          <a:xfrm>
            <a:off x="6896911" y="3624344"/>
            <a:ext cx="4591291" cy="48551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it-IT" sz="1400" b="1" noProof="0" dirty="0">
                <a:solidFill>
                  <a:srgbClr val="002060"/>
                </a:solidFill>
                <a:latin typeface="Hadassah Friedlaender" panose="02020603050405020304" pitchFamily="18" charset="-79"/>
                <a:ea typeface="Calibri"/>
                <a:cs typeface="Hadassah Friedlaender" panose="02020603050405020304" pitchFamily="18" charset="-79"/>
              </a:rPr>
              <a:t>670 </a:t>
            </a:r>
            <a:r>
              <a:rPr lang="it-IT" sz="1200" b="1" dirty="0">
                <a:solidFill>
                  <a:srgbClr val="404040"/>
                </a:solidFill>
                <a:latin typeface="Hadassah Friedlaender" panose="02020603050405020304" pitchFamily="18" charset="-79"/>
                <a:ea typeface="Calibri"/>
                <a:cs typeface="Hadassah Friedlaender" panose="02020603050405020304" pitchFamily="18" charset="-79"/>
              </a:rPr>
              <a:t>C</a:t>
            </a:r>
            <a:r>
              <a:rPr lang="it-IT" sz="1200" noProof="0" dirty="0" err="1">
                <a:solidFill>
                  <a:srgbClr val="404040"/>
                </a:solidFill>
                <a:latin typeface="Hadassah Friedlaender" panose="02020603050405020304" pitchFamily="18" charset="-79"/>
                <a:ea typeface="Calibri"/>
                <a:cs typeface="Hadassah Friedlaender" panose="02020603050405020304" pitchFamily="18" charset="-79"/>
              </a:rPr>
              <a:t>omuni</a:t>
            </a:r>
            <a:r>
              <a:rPr lang="it-IT" sz="1200" noProof="0" dirty="0">
                <a:solidFill>
                  <a:srgbClr val="404040"/>
                </a:solidFill>
                <a:latin typeface="Hadassah Friedlaender" panose="02020603050405020304" pitchFamily="18" charset="-79"/>
                <a:ea typeface="Calibri"/>
                <a:cs typeface="Hadassah Friedlaender" panose="02020603050405020304" pitchFamily="18" charset="-79"/>
              </a:rPr>
              <a:t> con manifestazione di interesse approvate (di cui 324 organizzati in 15  Aggregazioni )</a:t>
            </a:r>
            <a:endParaRPr lang="it-IT" sz="1400" noProof="0" dirty="0">
              <a:latin typeface="Hadassah Friedlaender" panose="02020603050405020304" pitchFamily="18" charset="-79"/>
              <a:ea typeface="Calibri"/>
              <a:cs typeface="Hadassah Friedlaender" panose="02020603050405020304" pitchFamily="18" charset="-79"/>
            </a:endParaRPr>
          </a:p>
        </p:txBody>
      </p:sp>
      <p:pic>
        <p:nvPicPr>
          <p:cNvPr id="27" name="Image 3" descr="preencoded.png">
            <a:extLst>
              <a:ext uri="{FF2B5EF4-FFF2-40B4-BE49-F238E27FC236}">
                <a16:creationId xmlns:a16="http://schemas.microsoft.com/office/drawing/2014/main" id="{C0D9C1F9-927E-F0B7-4FE2-BE0F4B0FC5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8991" y="4210985"/>
            <a:ext cx="182880" cy="182880"/>
          </a:xfrm>
          <a:prstGeom prst="rect">
            <a:avLst/>
          </a:prstGeom>
        </p:spPr>
      </p:pic>
      <p:sp>
        <p:nvSpPr>
          <p:cNvPr id="28" name="Text 10">
            <a:extLst>
              <a:ext uri="{FF2B5EF4-FFF2-40B4-BE49-F238E27FC236}">
                <a16:creationId xmlns:a16="http://schemas.microsoft.com/office/drawing/2014/main" id="{FAE0FD95-1DBD-F4C8-B032-292CDF24A92D}"/>
              </a:ext>
            </a:extLst>
          </p:cNvPr>
          <p:cNvSpPr/>
          <p:nvPr/>
        </p:nvSpPr>
        <p:spPr>
          <a:xfrm>
            <a:off x="953311" y="4183553"/>
            <a:ext cx="4572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it-IT" sz="1400" b="1" noProof="0" dirty="0">
                <a:solidFill>
                  <a:srgbClr val="002060"/>
                </a:solidFill>
                <a:latin typeface="Hadassah Friedlaender" panose="02020603050405020304" pitchFamily="18" charset="-79"/>
                <a:ea typeface="Calibri"/>
                <a:cs typeface="Hadassah Friedlaender" panose="02020603050405020304" pitchFamily="18" charset="-79"/>
              </a:rPr>
              <a:t>1.024 </a:t>
            </a:r>
            <a:r>
              <a:rPr lang="it-IT" sz="1200" b="1" dirty="0">
                <a:solidFill>
                  <a:srgbClr val="404040"/>
                </a:solidFill>
                <a:latin typeface="Hadassah Friedlaender" panose="02020603050405020304" pitchFamily="18" charset="-79"/>
                <a:ea typeface="Calibri"/>
                <a:cs typeface="Hadassah Friedlaender" panose="02020603050405020304" pitchFamily="18" charset="-79"/>
              </a:rPr>
              <a:t>C</a:t>
            </a:r>
            <a:r>
              <a:rPr lang="it-IT" sz="1200" noProof="0" dirty="0" err="1">
                <a:solidFill>
                  <a:srgbClr val="404040"/>
                </a:solidFill>
                <a:latin typeface="Hadassah Friedlaender" panose="02020603050405020304" pitchFamily="18" charset="-79"/>
                <a:ea typeface="Calibri"/>
                <a:cs typeface="Hadassah Friedlaender" panose="02020603050405020304" pitchFamily="18" charset="-79"/>
              </a:rPr>
              <a:t>omuni</a:t>
            </a:r>
            <a:r>
              <a:rPr lang="it-IT" sz="1200" noProof="0" dirty="0">
                <a:solidFill>
                  <a:srgbClr val="404040"/>
                </a:solidFill>
                <a:latin typeface="Hadassah Friedlaender" panose="02020603050405020304" pitchFamily="18" charset="-79"/>
                <a:ea typeface="Calibri"/>
                <a:cs typeface="Hadassah Friedlaender" panose="02020603050405020304" pitchFamily="18" charset="-79"/>
              </a:rPr>
              <a:t> con</a:t>
            </a:r>
            <a:r>
              <a:rPr lang="it-IT" sz="1400" b="1" noProof="0" dirty="0">
                <a:solidFill>
                  <a:srgbClr val="002060"/>
                </a:solidFill>
                <a:latin typeface="Hadassah Friedlaender" panose="02020603050405020304" pitchFamily="18" charset="-79"/>
                <a:ea typeface="Calibri"/>
                <a:cs typeface="Hadassah Friedlaender" panose="02020603050405020304" pitchFamily="18" charset="-79"/>
              </a:rPr>
              <a:t> </a:t>
            </a:r>
            <a:r>
              <a:rPr lang="it-IT" sz="1200" noProof="0" dirty="0">
                <a:solidFill>
                  <a:srgbClr val="404040"/>
                </a:solidFill>
                <a:latin typeface="Hadassah Friedlaender" panose="02020603050405020304" pitchFamily="18" charset="-79"/>
                <a:ea typeface="Calibri"/>
                <a:cs typeface="Hadassah Friedlaender" panose="02020603050405020304" pitchFamily="18" charset="-79"/>
              </a:rPr>
              <a:t>piano intervento approvato da DFP (di cui 175 organizzati in 39 Aggregazioni)</a:t>
            </a:r>
            <a:endParaRPr lang="it-IT" sz="1400" noProof="0" dirty="0">
              <a:latin typeface="Hadassah Friedlaender" panose="02020603050405020304" pitchFamily="18" charset="-79"/>
              <a:ea typeface="Calibri"/>
              <a:cs typeface="Hadassah Friedlaender" panose="02020603050405020304" pitchFamily="18" charset="-79"/>
            </a:endParaRPr>
          </a:p>
        </p:txBody>
      </p:sp>
      <p:pic>
        <p:nvPicPr>
          <p:cNvPr id="31" name="Image 3" descr="preencoded.png">
            <a:extLst>
              <a:ext uri="{FF2B5EF4-FFF2-40B4-BE49-F238E27FC236}">
                <a16:creationId xmlns:a16="http://schemas.microsoft.com/office/drawing/2014/main" id="{2D03534F-1FBE-1265-1EBF-83DBA887D5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98778" y="4896728"/>
            <a:ext cx="182880" cy="182880"/>
          </a:xfrm>
          <a:prstGeom prst="rect">
            <a:avLst/>
          </a:prstGeom>
        </p:spPr>
      </p:pic>
      <p:sp>
        <p:nvSpPr>
          <p:cNvPr id="32" name="Text 10">
            <a:extLst>
              <a:ext uri="{FF2B5EF4-FFF2-40B4-BE49-F238E27FC236}">
                <a16:creationId xmlns:a16="http://schemas.microsoft.com/office/drawing/2014/main" id="{B2B38BB5-8B7D-2C25-F967-535C15A34AE3}"/>
              </a:ext>
            </a:extLst>
          </p:cNvPr>
          <p:cNvSpPr/>
          <p:nvPr/>
        </p:nvSpPr>
        <p:spPr>
          <a:xfrm>
            <a:off x="6873098" y="4898233"/>
            <a:ext cx="4851720" cy="2926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it-IT" sz="1400" b="1" noProof="0" dirty="0">
                <a:solidFill>
                  <a:srgbClr val="002060"/>
                </a:solidFill>
                <a:latin typeface="Hadassah Friedlaender" panose="02020603050405020304" pitchFamily="18" charset="-79"/>
                <a:ea typeface="Calibri"/>
                <a:cs typeface="Hadassah Friedlaender" panose="02020603050405020304" pitchFamily="18" charset="-79"/>
              </a:rPr>
              <a:t>317 </a:t>
            </a:r>
            <a:r>
              <a:rPr lang="it-IT" sz="1200" b="1" noProof="0" dirty="0">
                <a:solidFill>
                  <a:srgbClr val="404040"/>
                </a:solidFill>
                <a:latin typeface="Hadassah Friedlaender" panose="02020603050405020304" pitchFamily="18" charset="-79"/>
                <a:ea typeface="Calibri"/>
                <a:cs typeface="Hadassah Friedlaender" panose="02020603050405020304" pitchFamily="18" charset="-79"/>
              </a:rPr>
              <a:t>C</a:t>
            </a:r>
            <a:r>
              <a:rPr lang="it-IT" sz="1200" noProof="0" dirty="0">
                <a:solidFill>
                  <a:srgbClr val="404040"/>
                </a:solidFill>
                <a:latin typeface="Hadassah Friedlaender" panose="02020603050405020304" pitchFamily="18" charset="-79"/>
                <a:ea typeface="Calibri"/>
                <a:cs typeface="Hadassah Friedlaender" panose="02020603050405020304" pitchFamily="18" charset="-79"/>
              </a:rPr>
              <a:t>omuni di 9 </a:t>
            </a:r>
            <a:r>
              <a:rPr lang="it-IT" sz="1200" dirty="0">
                <a:solidFill>
                  <a:srgbClr val="404040"/>
                </a:solidFill>
                <a:latin typeface="Hadassah Friedlaender" panose="02020603050405020304" pitchFamily="18" charset="-79"/>
                <a:ea typeface="Calibri"/>
                <a:cs typeface="Hadassah Friedlaender" panose="02020603050405020304" pitchFamily="18" charset="-79"/>
              </a:rPr>
              <a:t>A</a:t>
            </a:r>
            <a:r>
              <a:rPr lang="it-IT" sz="1200" noProof="0" dirty="0" err="1">
                <a:solidFill>
                  <a:srgbClr val="404040"/>
                </a:solidFill>
                <a:latin typeface="Hadassah Friedlaender" panose="02020603050405020304" pitchFamily="18" charset="-79"/>
                <a:ea typeface="Calibri"/>
                <a:cs typeface="Hadassah Friedlaender" panose="02020603050405020304" pitchFamily="18" charset="-79"/>
              </a:rPr>
              <a:t>ggregazioni</a:t>
            </a:r>
            <a:r>
              <a:rPr lang="it-IT" sz="1200" noProof="0" dirty="0">
                <a:solidFill>
                  <a:srgbClr val="404040"/>
                </a:solidFill>
                <a:latin typeface="Hadassah Friedlaender" panose="02020603050405020304" pitchFamily="18" charset="-79"/>
                <a:ea typeface="Calibri"/>
                <a:cs typeface="Hadassah Friedlaender" panose="02020603050405020304" pitchFamily="18" charset="-79"/>
              </a:rPr>
              <a:t> hanno ricevuto attività di affiancamento anche n loco</a:t>
            </a:r>
          </a:p>
        </p:txBody>
      </p:sp>
      <p:pic>
        <p:nvPicPr>
          <p:cNvPr id="36" name="Image 4" descr="preencoded.png">
            <a:extLst>
              <a:ext uri="{FF2B5EF4-FFF2-40B4-BE49-F238E27FC236}">
                <a16:creationId xmlns:a16="http://schemas.microsoft.com/office/drawing/2014/main" id="{3D49030F-26F4-8E42-03B7-FF3ED203B3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8991" y="5712953"/>
            <a:ext cx="182880" cy="182880"/>
          </a:xfrm>
          <a:prstGeom prst="rect">
            <a:avLst/>
          </a:prstGeom>
        </p:spPr>
      </p:pic>
      <p:pic>
        <p:nvPicPr>
          <p:cNvPr id="37" name="Image 4" descr="preencoded.png">
            <a:extLst>
              <a:ext uri="{FF2B5EF4-FFF2-40B4-BE49-F238E27FC236}">
                <a16:creationId xmlns:a16="http://schemas.microsoft.com/office/drawing/2014/main" id="{067E8FDB-031C-0221-DACE-B55275A07D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1401" y="4973080"/>
            <a:ext cx="160469" cy="171675"/>
          </a:xfrm>
          <a:prstGeom prst="rect">
            <a:avLst/>
          </a:prstGeom>
        </p:spPr>
      </p:pic>
      <p:sp>
        <p:nvSpPr>
          <p:cNvPr id="38" name="Text 11">
            <a:extLst>
              <a:ext uri="{FF2B5EF4-FFF2-40B4-BE49-F238E27FC236}">
                <a16:creationId xmlns:a16="http://schemas.microsoft.com/office/drawing/2014/main" id="{E14BB79D-02F3-BA82-402F-7A2C3DFD69AC}"/>
              </a:ext>
            </a:extLst>
          </p:cNvPr>
          <p:cNvSpPr/>
          <p:nvPr/>
        </p:nvSpPr>
        <p:spPr>
          <a:xfrm>
            <a:off x="953311" y="4910888"/>
            <a:ext cx="4572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it-IT" sz="1400" b="1" noProof="0" dirty="0">
                <a:solidFill>
                  <a:srgbClr val="002060"/>
                </a:solidFill>
                <a:latin typeface="Hadassah Friedlaender" panose="02020603050405020304" pitchFamily="18" charset="-79"/>
                <a:ea typeface="Calibri"/>
                <a:cs typeface="Hadassah Friedlaender" panose="02020603050405020304" pitchFamily="18" charset="-79"/>
              </a:rPr>
              <a:t>15.480</a:t>
            </a:r>
            <a:r>
              <a:rPr lang="it-IT" sz="1200" noProof="0" dirty="0">
                <a:solidFill>
                  <a:srgbClr val="404040"/>
                </a:solidFill>
                <a:latin typeface="Hadassah Friedlaender" panose="02020603050405020304" pitchFamily="18" charset="-79"/>
                <a:ea typeface="Calibri"/>
                <a:cs typeface="Hadassah Friedlaender" panose="02020603050405020304" pitchFamily="18" charset="-79"/>
              </a:rPr>
              <a:t> Giornate di consulenza erogate</a:t>
            </a:r>
            <a:r>
              <a:rPr lang="it-IT" sz="1100" noProof="0" dirty="0">
                <a:latin typeface="Hadassah Friedlaender" panose="02020603050405020304" pitchFamily="18" charset="-79"/>
                <a:ea typeface="Calibri"/>
                <a:cs typeface="Hadassah Friedlaender" panose="02020603050405020304" pitchFamily="18" charset="-79"/>
              </a:rPr>
              <a:t> </a:t>
            </a:r>
            <a:r>
              <a:rPr lang="it-IT" sz="1400" noProof="0" dirty="0">
                <a:solidFill>
                  <a:srgbClr val="002060"/>
                </a:solidFill>
                <a:latin typeface="Hadassah Friedlaender" panose="02020603050405020304" pitchFamily="18" charset="-79"/>
                <a:ea typeface="Calibri"/>
                <a:cs typeface="Hadassah Friedlaender" panose="02020603050405020304" pitchFamily="18" charset="-79"/>
              </a:rPr>
              <a:t>   </a:t>
            </a:r>
            <a:r>
              <a:rPr lang="it-IT" sz="1400" b="1" noProof="0" dirty="0">
                <a:solidFill>
                  <a:srgbClr val="002060"/>
                </a:solidFill>
                <a:latin typeface="Hadassah Friedlaender" panose="02020603050405020304" pitchFamily="18" charset="-79"/>
                <a:ea typeface="Calibri"/>
                <a:cs typeface="Hadassah Friedlaender" panose="02020603050405020304" pitchFamily="18" charset="-79"/>
              </a:rPr>
              <a:t> </a:t>
            </a:r>
            <a:endParaRPr lang="it-IT" sz="1200" noProof="0" dirty="0">
              <a:solidFill>
                <a:srgbClr val="404040"/>
              </a:solidFill>
              <a:latin typeface="Hadassah Friedlaender" panose="02020603050405020304" pitchFamily="18" charset="-79"/>
              <a:ea typeface="Calibri"/>
              <a:cs typeface="Hadassah Friedlaender" panose="02020603050405020304" pitchFamily="18" charset="-79"/>
            </a:endParaRPr>
          </a:p>
        </p:txBody>
      </p:sp>
      <p:pic>
        <p:nvPicPr>
          <p:cNvPr id="39" name="Image 4" descr="preencoded.png">
            <a:extLst>
              <a:ext uri="{FF2B5EF4-FFF2-40B4-BE49-F238E27FC236}">
                <a16:creationId xmlns:a16="http://schemas.microsoft.com/office/drawing/2014/main" id="{04F0080B-0C19-DDD5-C392-AF22492A98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8991" y="5344435"/>
            <a:ext cx="182880" cy="182880"/>
          </a:xfrm>
          <a:prstGeom prst="rect">
            <a:avLst/>
          </a:prstGeom>
        </p:spPr>
      </p:pic>
      <p:sp>
        <p:nvSpPr>
          <p:cNvPr id="11" name="Text 13">
            <a:extLst>
              <a:ext uri="{FF2B5EF4-FFF2-40B4-BE49-F238E27FC236}">
                <a16:creationId xmlns:a16="http://schemas.microsoft.com/office/drawing/2014/main" id="{82E2839C-79C3-85B6-244D-5121BCED8D35}"/>
              </a:ext>
            </a:extLst>
          </p:cNvPr>
          <p:cNvSpPr/>
          <p:nvPr/>
        </p:nvSpPr>
        <p:spPr>
          <a:xfrm>
            <a:off x="952952" y="5490316"/>
            <a:ext cx="4810909" cy="111910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it-IT" sz="1400" b="1" noProof="0" dirty="0">
                <a:solidFill>
                  <a:srgbClr val="002060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90%</a:t>
            </a:r>
            <a:r>
              <a:rPr lang="it-IT" sz="1200" noProof="0" dirty="0">
                <a:solidFill>
                  <a:srgbClr val="404040"/>
                </a:solidFill>
                <a:latin typeface="Hadassah Friedlaender" panose="02020603050405020304" pitchFamily="18" charset="-79"/>
                <a:ea typeface="Calibri"/>
                <a:cs typeface="Hadassah Friedlaender" panose="02020603050405020304" pitchFamily="18" charset="-79"/>
              </a:rPr>
              <a:t>  Dei comuni intende continuare a usare Trasforma anche dopo la conclusione del progetto</a:t>
            </a:r>
          </a:p>
          <a:p>
            <a:pPr>
              <a:lnSpc>
                <a:spcPct val="140000"/>
              </a:lnSpc>
            </a:pPr>
            <a:endParaRPr lang="it-IT" sz="900" noProof="0" dirty="0">
              <a:solidFill>
                <a:srgbClr val="404040"/>
              </a:solidFill>
              <a:latin typeface="Hadassah Friedlaender" panose="02020603050405020304" pitchFamily="18" charset="-79"/>
              <a:cs typeface="Hadassah Friedlaender" panose="02020603050405020304" pitchFamily="18" charset="-79"/>
            </a:endParaRPr>
          </a:p>
          <a:p>
            <a:pPr marL="0" indent="0">
              <a:lnSpc>
                <a:spcPct val="140000"/>
              </a:lnSpc>
              <a:buNone/>
            </a:pPr>
            <a:endParaRPr lang="it-IT" sz="900" noProof="0" dirty="0">
              <a:latin typeface="Hadassah Friedlaender" panose="02020603050405020304" pitchFamily="18" charset="-79"/>
              <a:cs typeface="Hadassah Friedlaender" panose="02020603050405020304" pitchFamily="18" charset="-79"/>
            </a:endParaRPr>
          </a:p>
        </p:txBody>
      </p:sp>
      <p:pic>
        <p:nvPicPr>
          <p:cNvPr id="12" name="Image 3" descr="preencoded.png">
            <a:extLst>
              <a:ext uri="{FF2B5EF4-FFF2-40B4-BE49-F238E27FC236}">
                <a16:creationId xmlns:a16="http://schemas.microsoft.com/office/drawing/2014/main" id="{59AD64C7-CFB5-E702-F70B-79E36EBB53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98777" y="4325227"/>
            <a:ext cx="182880" cy="182880"/>
          </a:xfrm>
          <a:prstGeom prst="rect">
            <a:avLst/>
          </a:prstGeom>
        </p:spPr>
      </p:pic>
      <p:sp>
        <p:nvSpPr>
          <p:cNvPr id="15" name="Text 10">
            <a:extLst>
              <a:ext uri="{FF2B5EF4-FFF2-40B4-BE49-F238E27FC236}">
                <a16:creationId xmlns:a16="http://schemas.microsoft.com/office/drawing/2014/main" id="{81AFFE52-E278-9F1F-7E68-A69E5BF688F4}"/>
              </a:ext>
            </a:extLst>
          </p:cNvPr>
          <p:cNvSpPr/>
          <p:nvPr/>
        </p:nvSpPr>
        <p:spPr>
          <a:xfrm>
            <a:off x="6873097" y="4326733"/>
            <a:ext cx="4851720" cy="2926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it-IT" sz="1400" b="1" noProof="0" dirty="0">
                <a:solidFill>
                  <a:srgbClr val="002060"/>
                </a:solidFill>
                <a:latin typeface="Hadassah Friedlaender" panose="02020603050405020304" pitchFamily="18" charset="-79"/>
                <a:ea typeface="Calibri"/>
                <a:cs typeface="Hadassah Friedlaender" panose="02020603050405020304" pitchFamily="18" charset="-79"/>
              </a:rPr>
              <a:t>547 </a:t>
            </a:r>
            <a:r>
              <a:rPr lang="it-IT" sz="1200" b="1" dirty="0">
                <a:solidFill>
                  <a:srgbClr val="404040"/>
                </a:solidFill>
                <a:latin typeface="Hadassah Friedlaender" panose="02020603050405020304" pitchFamily="18" charset="-79"/>
                <a:ea typeface="Calibri"/>
                <a:cs typeface="Hadassah Friedlaender" panose="02020603050405020304" pitchFamily="18" charset="-79"/>
              </a:rPr>
              <a:t>C</a:t>
            </a:r>
            <a:r>
              <a:rPr lang="it-IT" sz="1200" noProof="0" dirty="0" err="1">
                <a:solidFill>
                  <a:srgbClr val="404040"/>
                </a:solidFill>
                <a:latin typeface="Hadassah Friedlaender" panose="02020603050405020304" pitchFamily="18" charset="-79"/>
                <a:ea typeface="Calibri"/>
                <a:cs typeface="Hadassah Friedlaender" panose="02020603050405020304" pitchFamily="18" charset="-79"/>
              </a:rPr>
              <a:t>omuni</a:t>
            </a:r>
            <a:r>
              <a:rPr lang="it-IT" sz="1400" b="1" noProof="0" dirty="0">
                <a:solidFill>
                  <a:srgbClr val="002060"/>
                </a:solidFill>
                <a:latin typeface="Hadassah Friedlaender" panose="02020603050405020304" pitchFamily="18" charset="-79"/>
                <a:ea typeface="Calibri"/>
                <a:cs typeface="Hadassah Friedlaender" panose="02020603050405020304" pitchFamily="18" charset="-79"/>
              </a:rPr>
              <a:t> </a:t>
            </a:r>
            <a:r>
              <a:rPr lang="it-IT" sz="1200" noProof="0" dirty="0">
                <a:solidFill>
                  <a:srgbClr val="404040"/>
                </a:solidFill>
                <a:latin typeface="Hadassah Friedlaender" panose="02020603050405020304" pitchFamily="18" charset="-79"/>
                <a:ea typeface="Calibri"/>
                <a:cs typeface="Hadassah Friedlaender" panose="02020603050405020304" pitchFamily="18" charset="-79"/>
              </a:rPr>
              <a:t>con</a:t>
            </a:r>
            <a:r>
              <a:rPr lang="it-IT" sz="1200" b="1" noProof="0" dirty="0">
                <a:solidFill>
                  <a:srgbClr val="002060"/>
                </a:solidFill>
                <a:latin typeface="Hadassah Friedlaender" panose="02020603050405020304" pitchFamily="18" charset="-79"/>
                <a:ea typeface="Calibri"/>
                <a:cs typeface="Hadassah Friedlaender" panose="02020603050405020304" pitchFamily="18" charset="-79"/>
              </a:rPr>
              <a:t> </a:t>
            </a:r>
            <a:r>
              <a:rPr lang="it-IT" sz="1200" noProof="0" dirty="0">
                <a:solidFill>
                  <a:srgbClr val="404040"/>
                </a:solidFill>
                <a:latin typeface="Hadassah Friedlaender" panose="02020603050405020304" pitchFamily="18" charset="-79"/>
                <a:ea typeface="Calibri"/>
                <a:cs typeface="Hadassah Friedlaender" panose="02020603050405020304" pitchFamily="18" charset="-79"/>
              </a:rPr>
              <a:t>piano intervento approvato da DFP (di cui  317 comuni organizzati in 9 Aggregazioni )</a:t>
            </a:r>
            <a:endParaRPr lang="it-IT" noProof="0" dirty="0">
              <a:latin typeface="Hadassah Friedlaender" panose="02020603050405020304" pitchFamily="18" charset="-79"/>
              <a:cs typeface="Hadassah Friedlaender" panose="02020603050405020304" pitchFamily="18" charset="-79"/>
            </a:endParaRPr>
          </a:p>
        </p:txBody>
      </p:sp>
      <p:sp>
        <p:nvSpPr>
          <p:cNvPr id="25" name="CasellaDiTesto 24">
            <a:extLst>
              <a:ext uri="{FF2B5EF4-FFF2-40B4-BE49-F238E27FC236}">
                <a16:creationId xmlns:a16="http://schemas.microsoft.com/office/drawing/2014/main" id="{BF88C440-417F-7E42-8DC9-023C265B5489}"/>
              </a:ext>
            </a:extLst>
          </p:cNvPr>
          <p:cNvSpPr txBox="1"/>
          <p:nvPr/>
        </p:nvSpPr>
        <p:spPr>
          <a:xfrm>
            <a:off x="394959" y="1953563"/>
            <a:ext cx="5646412" cy="584775"/>
          </a:xfrm>
          <a:prstGeom prst="rect">
            <a:avLst/>
          </a:prstGeom>
          <a:solidFill>
            <a:srgbClr val="034EA2"/>
          </a:solidFill>
        </p:spPr>
        <p:txBody>
          <a:bodyPr wrap="square">
            <a:spAutoFit/>
          </a:bodyPr>
          <a:lstStyle/>
          <a:p>
            <a:r>
              <a:rPr lang="it-IT" sz="1600" b="1" kern="0" spc="300" noProof="0" dirty="0">
                <a:solidFill>
                  <a:srgbClr val="FFFFFF"/>
                </a:solidFill>
                <a:latin typeface="Hadassah Friedlaender" panose="02020603050405020304" pitchFamily="18" charset="-79"/>
                <a:ea typeface="Calibri"/>
                <a:cs typeface="Hadassah Friedlaender" panose="02020603050405020304" pitchFamily="18" charset="-79"/>
              </a:rPr>
              <a:t>Comuni in forma singola ed aggregata dei primo nucleo di domande presentate</a:t>
            </a:r>
            <a:endParaRPr lang="it-IT" sz="1600" noProof="0" dirty="0">
              <a:latin typeface="Hadassah Friedlaender" panose="02020603050405020304" pitchFamily="18" charset="-79"/>
              <a:ea typeface="Calibri"/>
              <a:cs typeface="Hadassah Friedlaender" panose="02020603050405020304" pitchFamily="18" charset="-79"/>
            </a:endParaRPr>
          </a:p>
        </p:txBody>
      </p:sp>
      <p:sp>
        <p:nvSpPr>
          <p:cNvPr id="26" name="CasellaDiTesto 25">
            <a:extLst>
              <a:ext uri="{FF2B5EF4-FFF2-40B4-BE49-F238E27FC236}">
                <a16:creationId xmlns:a16="http://schemas.microsoft.com/office/drawing/2014/main" id="{A6AC0095-F6E7-BD1B-767A-7063139105CA}"/>
              </a:ext>
            </a:extLst>
          </p:cNvPr>
          <p:cNvSpPr txBox="1"/>
          <p:nvPr/>
        </p:nvSpPr>
        <p:spPr>
          <a:xfrm>
            <a:off x="6361558" y="1950686"/>
            <a:ext cx="5646412" cy="584775"/>
          </a:xfrm>
          <a:prstGeom prst="rect">
            <a:avLst/>
          </a:prstGeom>
          <a:solidFill>
            <a:srgbClr val="20ABAD"/>
          </a:solidFill>
        </p:spPr>
        <p:txBody>
          <a:bodyPr wrap="square">
            <a:spAutoFit/>
          </a:bodyPr>
          <a:lstStyle/>
          <a:p>
            <a:r>
              <a:rPr lang="it-IT" sz="1600" b="1" kern="0" spc="300" noProof="0" dirty="0">
                <a:solidFill>
                  <a:srgbClr val="FFFFFF"/>
                </a:solidFill>
                <a:latin typeface="Hadassah Friedlaender" panose="02020603050405020304" pitchFamily="18" charset="-79"/>
                <a:ea typeface="Calibri"/>
                <a:cs typeface="Hadassah Friedlaender" panose="02020603050405020304" pitchFamily="18" charset="-79"/>
              </a:rPr>
              <a:t>Comuni in forma singola ed aggregata del secondo nucleo di domande presentate</a:t>
            </a:r>
            <a:endParaRPr lang="it-IT" sz="1600" noProof="0" dirty="0">
              <a:latin typeface="Hadassah Friedlaender" panose="02020603050405020304" pitchFamily="18" charset="-79"/>
              <a:ea typeface="Calibri"/>
              <a:cs typeface="Hadassah Friedlaender" panose="02020603050405020304" pitchFamily="18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0263931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624A21-7358-C652-4DC8-29B4DB0A71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>
            <a:extLst>
              <a:ext uri="{FF2B5EF4-FFF2-40B4-BE49-F238E27FC236}">
                <a16:creationId xmlns:a16="http://schemas.microsoft.com/office/drawing/2014/main" id="{C38BDA96-D519-F437-CD8D-B881264FE553}"/>
              </a:ext>
            </a:extLst>
          </p:cNvPr>
          <p:cNvSpPr/>
          <p:nvPr/>
        </p:nvSpPr>
        <p:spPr>
          <a:xfrm>
            <a:off x="7453223" y="2117189"/>
            <a:ext cx="4334043" cy="902056"/>
          </a:xfrm>
          <a:prstGeom prst="rect">
            <a:avLst/>
          </a:prstGeom>
          <a:solidFill>
            <a:schemeClr val="accent1">
              <a:alpha val="29922"/>
            </a:schemeClr>
          </a:solidFill>
          <a:ln/>
        </p:spPr>
        <p:txBody>
          <a:bodyPr/>
          <a:lstStyle/>
          <a:p>
            <a:r>
              <a:rPr lang="it-IT" sz="2400" dirty="0">
                <a:solidFill>
                  <a:srgbClr val="475569"/>
                </a:solidFill>
                <a:latin typeface="Hadassah Friedlaender" panose="02020603050405020304" pitchFamily="18" charset="-79"/>
                <a:ea typeface="Calibri"/>
                <a:cs typeface="Hadassah Friedlaender" panose="02020603050405020304" pitchFamily="18" charset="-79"/>
              </a:rPr>
              <a:t>Il supporto ha coperto </a:t>
            </a:r>
            <a:r>
              <a:rPr lang="it-IT" sz="2400" b="1" dirty="0">
                <a:solidFill>
                  <a:srgbClr val="475569"/>
                </a:solidFill>
                <a:latin typeface="Hadassah Friedlaender" panose="02020603050405020304" pitchFamily="18" charset="-79"/>
                <a:ea typeface="Calibri"/>
                <a:cs typeface="Hadassah Friedlaender" panose="02020603050405020304" pitchFamily="18" charset="-79"/>
              </a:rPr>
              <a:t>8 aree </a:t>
            </a:r>
            <a:r>
              <a:rPr lang="it-IT" sz="2400" dirty="0">
                <a:solidFill>
                  <a:srgbClr val="475569"/>
                </a:solidFill>
                <a:latin typeface="Hadassah Friedlaender" panose="02020603050405020304" pitchFamily="18" charset="-79"/>
                <a:ea typeface="Calibri"/>
                <a:cs typeface="Hadassah Friedlaender" panose="02020603050405020304" pitchFamily="18" charset="-79"/>
              </a:rPr>
              <a:t>di competenza</a:t>
            </a:r>
          </a:p>
        </p:txBody>
      </p:sp>
      <p:sp>
        <p:nvSpPr>
          <p:cNvPr id="12" name="TextBox 2">
            <a:extLst>
              <a:ext uri="{FF2B5EF4-FFF2-40B4-BE49-F238E27FC236}">
                <a16:creationId xmlns:a16="http://schemas.microsoft.com/office/drawing/2014/main" id="{7E468AF0-17FB-A2E8-C4B5-F97A560C6729}"/>
              </a:ext>
            </a:extLst>
          </p:cNvPr>
          <p:cNvSpPr txBox="1"/>
          <p:nvPr/>
        </p:nvSpPr>
        <p:spPr>
          <a:xfrm>
            <a:off x="317909" y="1496203"/>
            <a:ext cx="7523213" cy="338554"/>
          </a:xfrm>
          <a:prstGeom prst="rect">
            <a:avLst/>
          </a:prstGeom>
          <a:noFill/>
        </p:spPr>
        <p:txBody>
          <a:bodyPr wrap="none" lIns="91440" tIns="45720" rIns="91440" bIns="4572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sz="1600" noProof="0" dirty="0">
                <a:solidFill>
                  <a:srgbClr val="475569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Distribuzione dei 1.794 interventi di supporto individuale per area di competenza</a:t>
            </a:r>
            <a:endParaRPr lang="it-IT" sz="1600" noProof="0" dirty="0">
              <a:solidFill>
                <a:srgbClr val="475569"/>
              </a:solidFill>
              <a:latin typeface="Hadassah Friedlaender" panose="02020603050405020304" pitchFamily="18" charset="-79"/>
              <a:ea typeface="Calibri"/>
              <a:cs typeface="Hadassah Friedlaender" panose="02020603050405020304" pitchFamily="18" charset="-79"/>
            </a:endParaRPr>
          </a:p>
        </p:txBody>
      </p:sp>
      <p:sp>
        <p:nvSpPr>
          <p:cNvPr id="4" name="Shape 3">
            <a:extLst>
              <a:ext uri="{FF2B5EF4-FFF2-40B4-BE49-F238E27FC236}">
                <a16:creationId xmlns:a16="http://schemas.microsoft.com/office/drawing/2014/main" id="{7BF5C810-9493-DBAD-D368-F49B77B04994}"/>
              </a:ext>
            </a:extLst>
          </p:cNvPr>
          <p:cNvSpPr/>
          <p:nvPr/>
        </p:nvSpPr>
        <p:spPr>
          <a:xfrm>
            <a:off x="7471301" y="3551059"/>
            <a:ext cx="4307771" cy="1987099"/>
          </a:xfrm>
          <a:prstGeom prst="rect">
            <a:avLst/>
          </a:prstGeom>
          <a:solidFill>
            <a:schemeClr val="accent1">
              <a:alpha val="29922"/>
            </a:schemeClr>
          </a:solidFill>
          <a:ln/>
        </p:spPr>
        <p:txBody>
          <a:bodyPr/>
          <a:lstStyle/>
          <a:p>
            <a:r>
              <a:rPr lang="it-IT" sz="2400" b="1" dirty="0">
                <a:solidFill>
                  <a:srgbClr val="475569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Appalti</a:t>
            </a:r>
            <a:r>
              <a:rPr lang="it-IT" sz="2400" dirty="0">
                <a:solidFill>
                  <a:srgbClr val="475569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, </a:t>
            </a:r>
            <a:r>
              <a:rPr lang="it-IT" sz="2400" b="1" dirty="0">
                <a:solidFill>
                  <a:srgbClr val="475569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personale</a:t>
            </a:r>
            <a:r>
              <a:rPr lang="it-IT" sz="2400" dirty="0">
                <a:solidFill>
                  <a:srgbClr val="475569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, </a:t>
            </a:r>
            <a:r>
              <a:rPr lang="it-IT" sz="2400" b="1" dirty="0">
                <a:solidFill>
                  <a:srgbClr val="475569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bilancio e tributi</a:t>
            </a:r>
            <a:r>
              <a:rPr lang="it-IT" sz="2400" dirty="0">
                <a:solidFill>
                  <a:srgbClr val="475569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 concentrano l'</a:t>
            </a:r>
            <a:r>
              <a:rPr lang="it-IT" sz="2400" b="1" dirty="0">
                <a:solidFill>
                  <a:srgbClr val="475569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80%</a:t>
            </a:r>
            <a:r>
              <a:rPr lang="it-IT" sz="2400" dirty="0">
                <a:solidFill>
                  <a:srgbClr val="475569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 delle attività, evidenziando le priorità operative dei piccoli comuni</a:t>
            </a:r>
            <a:endParaRPr lang="it-IT" sz="2400" dirty="0">
              <a:latin typeface="Hadassah Friedlaender" panose="02020603050405020304" pitchFamily="18" charset="-79"/>
              <a:ea typeface="Calibri"/>
              <a:cs typeface="Hadassah Friedlaender" panose="02020603050405020304" pitchFamily="18" charset="-79"/>
            </a:endParaRPr>
          </a:p>
        </p:txBody>
      </p:sp>
      <p:sp>
        <p:nvSpPr>
          <p:cNvPr id="49" name="Text 1">
            <a:extLst>
              <a:ext uri="{FF2B5EF4-FFF2-40B4-BE49-F238E27FC236}">
                <a16:creationId xmlns:a16="http://schemas.microsoft.com/office/drawing/2014/main" id="{FFB3C442-CDF7-C2F4-6633-CD4FDA0E006A}"/>
              </a:ext>
            </a:extLst>
          </p:cNvPr>
          <p:cNvSpPr/>
          <p:nvPr/>
        </p:nvSpPr>
        <p:spPr>
          <a:xfrm>
            <a:off x="404671" y="1060814"/>
            <a:ext cx="11430000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it-IT" sz="2200" b="1" noProof="0" dirty="0">
                <a:solidFill>
                  <a:schemeClr val="accent1"/>
                </a:solidFill>
                <a:latin typeface="Hadassah Friedlaender" panose="02020603050405020304" pitchFamily="18" charset="-79"/>
                <a:ea typeface="Calibri"/>
                <a:cs typeface="Hadassah Friedlaender" panose="02020603050405020304" pitchFamily="18" charset="-79"/>
              </a:rPr>
              <a:t>Ambiti del supporto specialistico</a:t>
            </a:r>
          </a:p>
        </p:txBody>
      </p:sp>
      <p:pic>
        <p:nvPicPr>
          <p:cNvPr id="8" name="Immagine 7" descr="Immagine che contiene testo, schermata, diagramma, Parallelo&#10;&#10;Il contenuto generato dall&amp;#39;IA potrebbe non essere corretto.">
            <a:extLst>
              <a:ext uri="{FF2B5EF4-FFF2-40B4-BE49-F238E27FC236}">
                <a16:creationId xmlns:a16="http://schemas.microsoft.com/office/drawing/2014/main" id="{9F092D89-3CA1-9C78-F33F-44DF225704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085" y="1991032"/>
            <a:ext cx="6897573" cy="4694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69433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23D936-B830-567B-8685-D5DF2E659D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>
            <a:extLst>
              <a:ext uri="{FF2B5EF4-FFF2-40B4-BE49-F238E27FC236}">
                <a16:creationId xmlns:a16="http://schemas.microsoft.com/office/drawing/2014/main" id="{83DCA69C-D243-8AD3-ECF1-1C122E65A56C}"/>
              </a:ext>
            </a:extLst>
          </p:cNvPr>
          <p:cNvSpPr/>
          <p:nvPr/>
        </p:nvSpPr>
        <p:spPr>
          <a:xfrm>
            <a:off x="424125" y="1135217"/>
            <a:ext cx="11430000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it-IT" sz="2200" b="1" noProof="0" dirty="0">
                <a:solidFill>
                  <a:schemeClr val="accent1"/>
                </a:solidFill>
                <a:latin typeface="Hadassah Friedlaender" panose="02020603050405020304" pitchFamily="18" charset="-79"/>
                <a:ea typeface="Calibri" pitchFamily="34" charset="-122"/>
                <a:cs typeface="Hadassah Friedlaender" panose="02020603050405020304" pitchFamily="18" charset="-79"/>
              </a:rPr>
              <a:t>Output concreti per i comuni</a:t>
            </a:r>
            <a:endParaRPr lang="it-IT" sz="2200" noProof="0" dirty="0">
              <a:solidFill>
                <a:schemeClr val="accent1"/>
              </a:solidFill>
              <a:latin typeface="Hadassah Friedlaender" panose="02020603050405020304" pitchFamily="18" charset="-79"/>
              <a:cs typeface="Hadassah Friedlaender" panose="02020603050405020304" pitchFamily="18" charset="-79"/>
            </a:endParaRPr>
          </a:p>
        </p:txBody>
      </p:sp>
      <p:sp>
        <p:nvSpPr>
          <p:cNvPr id="3" name="Text 2">
            <a:extLst>
              <a:ext uri="{FF2B5EF4-FFF2-40B4-BE49-F238E27FC236}">
                <a16:creationId xmlns:a16="http://schemas.microsoft.com/office/drawing/2014/main" id="{C518915A-37FD-8327-08C4-7762B72FBC57}"/>
              </a:ext>
            </a:extLst>
          </p:cNvPr>
          <p:cNvSpPr/>
          <p:nvPr/>
        </p:nvSpPr>
        <p:spPr>
          <a:xfrm>
            <a:off x="457200" y="1729577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it-IT" sz="1300" noProof="0" dirty="0">
                <a:solidFill>
                  <a:srgbClr val="404040"/>
                </a:solidFill>
                <a:latin typeface="Hadassah Friedlaender" panose="02020603050405020304" pitchFamily="18" charset="-79"/>
                <a:ea typeface="Calibri"/>
                <a:cs typeface="Hadassah Friedlaender" panose="02020603050405020304" pitchFamily="18" charset="-79"/>
              </a:rPr>
              <a:t>Strumenti operativi </a:t>
            </a:r>
            <a:r>
              <a:rPr lang="it-IT" sz="1300" dirty="0">
                <a:solidFill>
                  <a:srgbClr val="404040"/>
                </a:solidFill>
                <a:latin typeface="Hadassah Friedlaender" panose="02020603050405020304" pitchFamily="18" charset="-79"/>
                <a:ea typeface="Calibri"/>
                <a:cs typeface="Hadassah Friedlaender" panose="02020603050405020304" pitchFamily="18" charset="-79"/>
              </a:rPr>
              <a:t>immediatamente applicabili, prodotti durante il supporto specialistico, una cassetta di attrezzi disponibile per tutti i comuni</a:t>
            </a:r>
          </a:p>
        </p:txBody>
      </p:sp>
      <p:sp>
        <p:nvSpPr>
          <p:cNvPr id="4" name="Shape 3">
            <a:extLst>
              <a:ext uri="{FF2B5EF4-FFF2-40B4-BE49-F238E27FC236}">
                <a16:creationId xmlns:a16="http://schemas.microsoft.com/office/drawing/2014/main" id="{135FE7BA-CC62-B91C-F05C-A1368EF69558}"/>
              </a:ext>
            </a:extLst>
          </p:cNvPr>
          <p:cNvSpPr/>
          <p:nvPr/>
        </p:nvSpPr>
        <p:spPr>
          <a:xfrm>
            <a:off x="365760" y="2186777"/>
            <a:ext cx="5577840" cy="2103120"/>
          </a:xfrm>
          <a:prstGeom prst="rect">
            <a:avLst/>
          </a:prstGeom>
          <a:solidFill>
            <a:srgbClr val="FFFFFF"/>
          </a:solidFill>
          <a:ln w="6350">
            <a:solidFill>
              <a:srgbClr val="D9E2F3"/>
            </a:solidFill>
            <a:prstDash val="solid"/>
          </a:ln>
          <a:effectLst>
            <a:outerShdw blurRad="76200" dist="254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it-IT" noProof="0" dirty="0">
              <a:latin typeface="Hadassah Friedlaender" panose="02020603050405020304" pitchFamily="18" charset="-79"/>
              <a:cs typeface="Hadassah Friedlaender" panose="02020603050405020304" pitchFamily="18" charset="-79"/>
            </a:endParaRPr>
          </a:p>
        </p:txBody>
      </p:sp>
      <p:sp>
        <p:nvSpPr>
          <p:cNvPr id="5" name="Shape 4">
            <a:extLst>
              <a:ext uri="{FF2B5EF4-FFF2-40B4-BE49-F238E27FC236}">
                <a16:creationId xmlns:a16="http://schemas.microsoft.com/office/drawing/2014/main" id="{390FBFF1-16AE-F0BD-4BB6-5610DA700450}"/>
              </a:ext>
            </a:extLst>
          </p:cNvPr>
          <p:cNvSpPr/>
          <p:nvPr/>
        </p:nvSpPr>
        <p:spPr>
          <a:xfrm>
            <a:off x="365760" y="2186777"/>
            <a:ext cx="54864" cy="2103120"/>
          </a:xfrm>
          <a:prstGeom prst="rect">
            <a:avLst/>
          </a:prstGeom>
          <a:solidFill>
            <a:srgbClr val="4472C4"/>
          </a:solidFill>
          <a:ln/>
        </p:spPr>
        <p:txBody>
          <a:bodyPr/>
          <a:lstStyle/>
          <a:p>
            <a:endParaRPr lang="it-IT" noProof="0" dirty="0">
              <a:latin typeface="Hadassah Friedlaender" panose="02020603050405020304" pitchFamily="18" charset="-79"/>
              <a:cs typeface="Hadassah Friedlaender" panose="02020603050405020304" pitchFamily="18" charset="-79"/>
            </a:endParaRPr>
          </a:p>
        </p:txBody>
      </p:sp>
      <p:sp>
        <p:nvSpPr>
          <p:cNvPr id="6" name="Shape 5">
            <a:extLst>
              <a:ext uri="{FF2B5EF4-FFF2-40B4-BE49-F238E27FC236}">
                <a16:creationId xmlns:a16="http://schemas.microsoft.com/office/drawing/2014/main" id="{684A68E5-6564-2459-EF37-8E05CD77CC9B}"/>
              </a:ext>
            </a:extLst>
          </p:cNvPr>
          <p:cNvSpPr/>
          <p:nvPr/>
        </p:nvSpPr>
        <p:spPr>
          <a:xfrm>
            <a:off x="594360" y="2369657"/>
            <a:ext cx="502920" cy="502920"/>
          </a:xfrm>
          <a:prstGeom prst="ellipse">
            <a:avLst/>
          </a:prstGeom>
          <a:solidFill>
            <a:srgbClr val="D9E2F3"/>
          </a:solidFill>
          <a:ln/>
        </p:spPr>
        <p:txBody>
          <a:bodyPr/>
          <a:lstStyle/>
          <a:p>
            <a:endParaRPr lang="it-IT" noProof="0" dirty="0">
              <a:latin typeface="Hadassah Friedlaender" panose="02020603050405020304" pitchFamily="18" charset="-79"/>
              <a:cs typeface="Hadassah Friedlaender" panose="02020603050405020304" pitchFamily="18" charset="-79"/>
            </a:endParaRPr>
          </a:p>
        </p:txBody>
      </p:sp>
      <p:pic>
        <p:nvPicPr>
          <p:cNvPr id="7" name="Image 1" descr="preencoded.png">
            <a:extLst>
              <a:ext uri="{FF2B5EF4-FFF2-40B4-BE49-F238E27FC236}">
                <a16:creationId xmlns:a16="http://schemas.microsoft.com/office/drawing/2014/main" id="{40983E15-E832-1394-B366-BE5B357744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512" y="2442809"/>
            <a:ext cx="365760" cy="365760"/>
          </a:xfrm>
          <a:prstGeom prst="rect">
            <a:avLst/>
          </a:prstGeom>
        </p:spPr>
      </p:pic>
      <p:sp>
        <p:nvSpPr>
          <p:cNvPr id="8" name="Text 6">
            <a:extLst>
              <a:ext uri="{FF2B5EF4-FFF2-40B4-BE49-F238E27FC236}">
                <a16:creationId xmlns:a16="http://schemas.microsoft.com/office/drawing/2014/main" id="{883DFF4B-E401-3147-9E70-9E876E2719E4}"/>
              </a:ext>
            </a:extLst>
          </p:cNvPr>
          <p:cNvSpPr/>
          <p:nvPr/>
        </p:nvSpPr>
        <p:spPr>
          <a:xfrm>
            <a:off x="1280160" y="2369657"/>
            <a:ext cx="462686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it-IT" b="1" noProof="0" dirty="0">
                <a:solidFill>
                  <a:srgbClr val="002060"/>
                </a:solidFill>
                <a:latin typeface="Hadassah Friedlaender" panose="02020603050405020304" pitchFamily="18" charset="-79"/>
                <a:ea typeface="Calibri" pitchFamily="34" charset="-122"/>
                <a:cs typeface="Hadassah Friedlaender" panose="02020603050405020304" pitchFamily="18" charset="-79"/>
              </a:rPr>
              <a:t>REGOLAMENTI E ATTI NORMATIVI</a:t>
            </a:r>
            <a:endParaRPr lang="it-IT" noProof="0" dirty="0">
              <a:latin typeface="Hadassah Friedlaender" panose="02020603050405020304" pitchFamily="18" charset="-79"/>
              <a:cs typeface="Hadassah Friedlaender" panose="02020603050405020304" pitchFamily="18" charset="-79"/>
            </a:endParaRPr>
          </a:p>
        </p:txBody>
      </p:sp>
      <p:sp>
        <p:nvSpPr>
          <p:cNvPr id="9" name="Text 7">
            <a:extLst>
              <a:ext uri="{FF2B5EF4-FFF2-40B4-BE49-F238E27FC236}">
                <a16:creationId xmlns:a16="http://schemas.microsoft.com/office/drawing/2014/main" id="{8C06C55C-D5CA-6BCD-3C1D-3872BB9D750F}"/>
              </a:ext>
            </a:extLst>
          </p:cNvPr>
          <p:cNvSpPr/>
          <p:nvPr/>
        </p:nvSpPr>
        <p:spPr>
          <a:xfrm>
            <a:off x="1280160" y="2735417"/>
            <a:ext cx="43891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it-IT" sz="1000" noProof="0" dirty="0">
                <a:solidFill>
                  <a:srgbClr val="404040"/>
                </a:solidFill>
                <a:latin typeface="Hadassah Friedlaender" panose="02020603050405020304" pitchFamily="18" charset="-79"/>
                <a:ea typeface="Calibri" pitchFamily="34" charset="-122"/>
                <a:cs typeface="Hadassah Friedlaender" panose="02020603050405020304" pitchFamily="18" charset="-79"/>
              </a:rPr>
              <a:t>Schemi di regolamenti comunali (IMU, TARI, contabilità), atti amministrativi e documentazione aggiornata alla normativa vigente.</a:t>
            </a:r>
            <a:endParaRPr lang="it-IT" sz="1000" noProof="0" dirty="0">
              <a:latin typeface="Hadassah Friedlaender" panose="02020603050405020304" pitchFamily="18" charset="-79"/>
              <a:cs typeface="Hadassah Friedlaender" panose="02020603050405020304" pitchFamily="18" charset="-79"/>
            </a:endParaRPr>
          </a:p>
        </p:txBody>
      </p:sp>
      <p:sp>
        <p:nvSpPr>
          <p:cNvPr id="10" name="Shape 8">
            <a:extLst>
              <a:ext uri="{FF2B5EF4-FFF2-40B4-BE49-F238E27FC236}">
                <a16:creationId xmlns:a16="http://schemas.microsoft.com/office/drawing/2014/main" id="{C1FC920A-D8ED-1017-B7AC-4F45948FD16B}"/>
              </a:ext>
            </a:extLst>
          </p:cNvPr>
          <p:cNvSpPr/>
          <p:nvPr/>
        </p:nvSpPr>
        <p:spPr>
          <a:xfrm>
            <a:off x="548640" y="3558377"/>
            <a:ext cx="5212080" cy="502920"/>
          </a:xfrm>
          <a:prstGeom prst="rect">
            <a:avLst/>
          </a:prstGeom>
          <a:solidFill>
            <a:schemeClr val="accent1">
              <a:alpha val="10000"/>
            </a:schemeClr>
          </a:solidFill>
          <a:ln/>
        </p:spPr>
        <p:txBody>
          <a:bodyPr/>
          <a:lstStyle/>
          <a:p>
            <a:endParaRPr lang="it-IT" noProof="0" dirty="0">
              <a:latin typeface="Hadassah Friedlaender" panose="02020603050405020304" pitchFamily="18" charset="-79"/>
              <a:cs typeface="Hadassah Friedlaender" panose="02020603050405020304" pitchFamily="18" charset="-79"/>
            </a:endParaRPr>
          </a:p>
        </p:txBody>
      </p:sp>
      <p:sp>
        <p:nvSpPr>
          <p:cNvPr id="11" name="Text 9">
            <a:extLst>
              <a:ext uri="{FF2B5EF4-FFF2-40B4-BE49-F238E27FC236}">
                <a16:creationId xmlns:a16="http://schemas.microsoft.com/office/drawing/2014/main" id="{8E01975B-EFC0-D93A-3657-E83D7667C183}"/>
              </a:ext>
            </a:extLst>
          </p:cNvPr>
          <p:cNvSpPr/>
          <p:nvPr/>
        </p:nvSpPr>
        <p:spPr>
          <a:xfrm>
            <a:off x="731520" y="3558377"/>
            <a:ext cx="48463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it-IT" sz="1600" b="1" noProof="0" dirty="0">
                <a:solidFill>
                  <a:srgbClr val="92D050"/>
                </a:solidFill>
                <a:latin typeface="Hadassah Friedlaender" panose="02020603050405020304" pitchFamily="18" charset="-79"/>
                <a:ea typeface="Calibri" pitchFamily="34" charset="-122"/>
                <a:cs typeface="Hadassah Friedlaender" panose="02020603050405020304" pitchFamily="18" charset="-79"/>
              </a:rPr>
              <a:t>96,7%  </a:t>
            </a:r>
            <a:r>
              <a:rPr lang="it-IT" sz="1100" noProof="0" dirty="0">
                <a:solidFill>
                  <a:srgbClr val="404040"/>
                </a:solidFill>
                <a:latin typeface="Hadassah Friedlaender" panose="02020603050405020304" pitchFamily="18" charset="-79"/>
                <a:ea typeface="Calibri" pitchFamily="34" charset="-122"/>
                <a:cs typeface="Hadassah Friedlaender" panose="02020603050405020304" pitchFamily="18" charset="-79"/>
              </a:rPr>
              <a:t>giudica utili i prodotti realizzati</a:t>
            </a:r>
            <a:endParaRPr lang="it-IT" sz="1600" noProof="0" dirty="0">
              <a:latin typeface="Hadassah Friedlaender" panose="02020603050405020304" pitchFamily="18" charset="-79"/>
              <a:cs typeface="Hadassah Friedlaender" panose="02020603050405020304" pitchFamily="18" charset="-79"/>
            </a:endParaRPr>
          </a:p>
        </p:txBody>
      </p:sp>
      <p:sp>
        <p:nvSpPr>
          <p:cNvPr id="12" name="Shape 10">
            <a:extLst>
              <a:ext uri="{FF2B5EF4-FFF2-40B4-BE49-F238E27FC236}">
                <a16:creationId xmlns:a16="http://schemas.microsoft.com/office/drawing/2014/main" id="{E9E0D8E7-E4A6-0E85-494D-0CD6036B0758}"/>
              </a:ext>
            </a:extLst>
          </p:cNvPr>
          <p:cNvSpPr/>
          <p:nvPr/>
        </p:nvSpPr>
        <p:spPr>
          <a:xfrm>
            <a:off x="6217920" y="2186777"/>
            <a:ext cx="5577840" cy="2103120"/>
          </a:xfrm>
          <a:prstGeom prst="rect">
            <a:avLst/>
          </a:prstGeom>
          <a:solidFill>
            <a:srgbClr val="FFFFFF"/>
          </a:solidFill>
          <a:ln w="6350">
            <a:solidFill>
              <a:srgbClr val="D9E2F3"/>
            </a:solidFill>
            <a:prstDash val="solid"/>
          </a:ln>
          <a:effectLst>
            <a:outerShdw blurRad="76200" dist="254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it-IT" noProof="0" dirty="0">
              <a:latin typeface="Hadassah Friedlaender" panose="02020603050405020304" pitchFamily="18" charset="-79"/>
              <a:cs typeface="Hadassah Friedlaender" panose="02020603050405020304" pitchFamily="18" charset="-79"/>
            </a:endParaRPr>
          </a:p>
        </p:txBody>
      </p:sp>
      <p:sp>
        <p:nvSpPr>
          <p:cNvPr id="13" name="Shape 11">
            <a:extLst>
              <a:ext uri="{FF2B5EF4-FFF2-40B4-BE49-F238E27FC236}">
                <a16:creationId xmlns:a16="http://schemas.microsoft.com/office/drawing/2014/main" id="{34BBC3BF-42DB-1B0C-EEFB-CCB3D84FFCBE}"/>
              </a:ext>
            </a:extLst>
          </p:cNvPr>
          <p:cNvSpPr/>
          <p:nvPr/>
        </p:nvSpPr>
        <p:spPr>
          <a:xfrm>
            <a:off x="6217920" y="2186777"/>
            <a:ext cx="54864" cy="2103120"/>
          </a:xfrm>
          <a:prstGeom prst="rect">
            <a:avLst/>
          </a:prstGeom>
          <a:solidFill>
            <a:srgbClr val="4472C4"/>
          </a:solidFill>
          <a:ln/>
        </p:spPr>
        <p:txBody>
          <a:bodyPr/>
          <a:lstStyle/>
          <a:p>
            <a:endParaRPr lang="it-IT" noProof="0" dirty="0">
              <a:latin typeface="Hadassah Friedlaender" panose="02020603050405020304" pitchFamily="18" charset="-79"/>
              <a:cs typeface="Hadassah Friedlaender" panose="02020603050405020304" pitchFamily="18" charset="-79"/>
            </a:endParaRPr>
          </a:p>
        </p:txBody>
      </p:sp>
      <p:sp>
        <p:nvSpPr>
          <p:cNvPr id="14" name="Shape 12">
            <a:extLst>
              <a:ext uri="{FF2B5EF4-FFF2-40B4-BE49-F238E27FC236}">
                <a16:creationId xmlns:a16="http://schemas.microsoft.com/office/drawing/2014/main" id="{D4EF5A01-8FD4-7877-6FCF-79E80C4EEF32}"/>
              </a:ext>
            </a:extLst>
          </p:cNvPr>
          <p:cNvSpPr/>
          <p:nvPr/>
        </p:nvSpPr>
        <p:spPr>
          <a:xfrm>
            <a:off x="6446520" y="2369657"/>
            <a:ext cx="502920" cy="502920"/>
          </a:xfrm>
          <a:prstGeom prst="ellipse">
            <a:avLst/>
          </a:prstGeom>
          <a:solidFill>
            <a:srgbClr val="D9E2F3"/>
          </a:solidFill>
          <a:ln/>
        </p:spPr>
        <p:txBody>
          <a:bodyPr/>
          <a:lstStyle/>
          <a:p>
            <a:endParaRPr lang="it-IT" noProof="0" dirty="0">
              <a:latin typeface="Hadassah Friedlaender" panose="02020603050405020304" pitchFamily="18" charset="-79"/>
              <a:cs typeface="Hadassah Friedlaender" panose="02020603050405020304" pitchFamily="18" charset="-79"/>
            </a:endParaRPr>
          </a:p>
        </p:txBody>
      </p:sp>
      <p:pic>
        <p:nvPicPr>
          <p:cNvPr id="15" name="Image 2" descr="preencoded.png">
            <a:extLst>
              <a:ext uri="{FF2B5EF4-FFF2-40B4-BE49-F238E27FC236}">
                <a16:creationId xmlns:a16="http://schemas.microsoft.com/office/drawing/2014/main" id="{94960DB6-1932-3029-C277-B0E4EB0800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19672" y="2442809"/>
            <a:ext cx="365760" cy="365760"/>
          </a:xfrm>
          <a:prstGeom prst="rect">
            <a:avLst/>
          </a:prstGeom>
        </p:spPr>
      </p:pic>
      <p:sp>
        <p:nvSpPr>
          <p:cNvPr id="16" name="Text 13">
            <a:extLst>
              <a:ext uri="{FF2B5EF4-FFF2-40B4-BE49-F238E27FC236}">
                <a16:creationId xmlns:a16="http://schemas.microsoft.com/office/drawing/2014/main" id="{75F3BA6F-81AC-F37D-DC64-4EE668B23AD7}"/>
              </a:ext>
            </a:extLst>
          </p:cNvPr>
          <p:cNvSpPr/>
          <p:nvPr/>
        </p:nvSpPr>
        <p:spPr>
          <a:xfrm>
            <a:off x="7132320" y="2369657"/>
            <a:ext cx="462686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it-IT" b="1" noProof="0" dirty="0">
                <a:solidFill>
                  <a:srgbClr val="002060"/>
                </a:solidFill>
                <a:latin typeface="Hadassah Friedlaender" panose="02020603050405020304" pitchFamily="18" charset="-79"/>
                <a:ea typeface="Calibri" pitchFamily="34" charset="-122"/>
                <a:cs typeface="Hadassah Friedlaender" panose="02020603050405020304" pitchFamily="18" charset="-79"/>
              </a:rPr>
              <a:t>MODULISTICA E SCHEMI OPERATIVI</a:t>
            </a:r>
            <a:endParaRPr lang="it-IT" noProof="0" dirty="0">
              <a:latin typeface="Hadassah Friedlaender" panose="02020603050405020304" pitchFamily="18" charset="-79"/>
              <a:cs typeface="Hadassah Friedlaender" panose="02020603050405020304" pitchFamily="18" charset="-79"/>
            </a:endParaRPr>
          </a:p>
        </p:txBody>
      </p:sp>
      <p:sp>
        <p:nvSpPr>
          <p:cNvPr id="17" name="Text 14">
            <a:extLst>
              <a:ext uri="{FF2B5EF4-FFF2-40B4-BE49-F238E27FC236}">
                <a16:creationId xmlns:a16="http://schemas.microsoft.com/office/drawing/2014/main" id="{8BFE16C4-703F-4B5B-B733-877CD6672BD2}"/>
              </a:ext>
            </a:extLst>
          </p:cNvPr>
          <p:cNvSpPr/>
          <p:nvPr/>
        </p:nvSpPr>
        <p:spPr>
          <a:xfrm>
            <a:off x="7132320" y="2735417"/>
            <a:ext cx="43891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it-IT" sz="1000" noProof="0" dirty="0">
                <a:solidFill>
                  <a:srgbClr val="404040"/>
                </a:solidFill>
                <a:latin typeface="Hadassah Friedlaender" panose="02020603050405020304" pitchFamily="18" charset="-79"/>
                <a:ea typeface="Calibri"/>
                <a:cs typeface="Hadassah Friedlaender" panose="02020603050405020304" pitchFamily="18" charset="-79"/>
              </a:rPr>
              <a:t>Schede operative, template procedurali, modelli per gare d'appalto, ecc.</a:t>
            </a:r>
          </a:p>
        </p:txBody>
      </p:sp>
      <p:sp>
        <p:nvSpPr>
          <p:cNvPr id="18" name="Shape 15">
            <a:extLst>
              <a:ext uri="{FF2B5EF4-FFF2-40B4-BE49-F238E27FC236}">
                <a16:creationId xmlns:a16="http://schemas.microsoft.com/office/drawing/2014/main" id="{AD008406-5C63-46EE-C4D4-7BF3E6718F24}"/>
              </a:ext>
            </a:extLst>
          </p:cNvPr>
          <p:cNvSpPr/>
          <p:nvPr/>
        </p:nvSpPr>
        <p:spPr>
          <a:xfrm>
            <a:off x="6400800" y="3558377"/>
            <a:ext cx="5212080" cy="502920"/>
          </a:xfrm>
          <a:prstGeom prst="rect">
            <a:avLst/>
          </a:prstGeom>
          <a:solidFill>
            <a:schemeClr val="accent1">
              <a:alpha val="10000"/>
            </a:schemeClr>
          </a:solidFill>
          <a:ln/>
        </p:spPr>
        <p:txBody>
          <a:bodyPr/>
          <a:lstStyle/>
          <a:p>
            <a:endParaRPr lang="it-IT" noProof="0" dirty="0">
              <a:latin typeface="Hadassah Friedlaender" panose="02020603050405020304" pitchFamily="18" charset="-79"/>
              <a:cs typeface="Hadassah Friedlaender" panose="02020603050405020304" pitchFamily="18" charset="-79"/>
            </a:endParaRPr>
          </a:p>
        </p:txBody>
      </p:sp>
      <p:sp>
        <p:nvSpPr>
          <p:cNvPr id="19" name="Text 16">
            <a:extLst>
              <a:ext uri="{FF2B5EF4-FFF2-40B4-BE49-F238E27FC236}">
                <a16:creationId xmlns:a16="http://schemas.microsoft.com/office/drawing/2014/main" id="{05E5A509-DAD3-8B75-7390-5B910630F643}"/>
              </a:ext>
            </a:extLst>
          </p:cNvPr>
          <p:cNvSpPr/>
          <p:nvPr/>
        </p:nvSpPr>
        <p:spPr>
          <a:xfrm>
            <a:off x="6583680" y="3558377"/>
            <a:ext cx="48463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it-IT" sz="1600" b="1" noProof="0" dirty="0">
                <a:solidFill>
                  <a:srgbClr val="92D050"/>
                </a:solidFill>
                <a:latin typeface="Hadassah Friedlaender" panose="02020603050405020304" pitchFamily="18" charset="-79"/>
                <a:ea typeface="Calibri"/>
                <a:cs typeface="Hadassah Friedlaender" panose="02020603050405020304" pitchFamily="18" charset="-79"/>
              </a:rPr>
              <a:t>85,5% </a:t>
            </a:r>
            <a:r>
              <a:rPr lang="it-IT" sz="1100" noProof="0" dirty="0">
                <a:solidFill>
                  <a:srgbClr val="404040"/>
                </a:solidFill>
                <a:latin typeface="Hadassah Friedlaender" panose="02020603050405020304" pitchFamily="18" charset="-79"/>
                <a:ea typeface="Calibri"/>
                <a:cs typeface="Hadassah Friedlaender" panose="02020603050405020304" pitchFamily="18" charset="-79"/>
              </a:rPr>
              <a:t>ha segnalato un accompagnamento pieno nell'adozione</a:t>
            </a:r>
            <a:endParaRPr lang="it-IT" sz="1600" noProof="0" dirty="0">
              <a:latin typeface="Hadassah Friedlaender" panose="02020603050405020304" pitchFamily="18" charset="-79"/>
              <a:ea typeface="Calibri"/>
              <a:cs typeface="Hadassah Friedlaender" panose="02020603050405020304" pitchFamily="18" charset="-79"/>
            </a:endParaRPr>
          </a:p>
        </p:txBody>
      </p:sp>
      <p:sp>
        <p:nvSpPr>
          <p:cNvPr id="20" name="Shape 17">
            <a:extLst>
              <a:ext uri="{FF2B5EF4-FFF2-40B4-BE49-F238E27FC236}">
                <a16:creationId xmlns:a16="http://schemas.microsoft.com/office/drawing/2014/main" id="{DE32E1A1-6687-5D9D-0CCA-F348F7C0D9B8}"/>
              </a:ext>
            </a:extLst>
          </p:cNvPr>
          <p:cNvSpPr/>
          <p:nvPr/>
        </p:nvSpPr>
        <p:spPr>
          <a:xfrm>
            <a:off x="365760" y="4564217"/>
            <a:ext cx="5577840" cy="2103120"/>
          </a:xfrm>
          <a:prstGeom prst="rect">
            <a:avLst/>
          </a:prstGeom>
          <a:solidFill>
            <a:srgbClr val="FFFFFF"/>
          </a:solidFill>
          <a:ln w="6350">
            <a:solidFill>
              <a:srgbClr val="D9E2F3"/>
            </a:solidFill>
            <a:prstDash val="solid"/>
          </a:ln>
          <a:effectLst>
            <a:outerShdw blurRad="76200" dist="254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it-IT" noProof="0" dirty="0">
              <a:latin typeface="Hadassah Friedlaender" panose="02020603050405020304" pitchFamily="18" charset="-79"/>
              <a:cs typeface="Hadassah Friedlaender" panose="02020603050405020304" pitchFamily="18" charset="-79"/>
            </a:endParaRPr>
          </a:p>
        </p:txBody>
      </p:sp>
      <p:sp>
        <p:nvSpPr>
          <p:cNvPr id="21" name="Shape 18">
            <a:extLst>
              <a:ext uri="{FF2B5EF4-FFF2-40B4-BE49-F238E27FC236}">
                <a16:creationId xmlns:a16="http://schemas.microsoft.com/office/drawing/2014/main" id="{EE3D1820-9B93-755D-A24E-4F99ECE10AF0}"/>
              </a:ext>
            </a:extLst>
          </p:cNvPr>
          <p:cNvSpPr/>
          <p:nvPr/>
        </p:nvSpPr>
        <p:spPr>
          <a:xfrm>
            <a:off x="365760" y="4564217"/>
            <a:ext cx="54864" cy="2103120"/>
          </a:xfrm>
          <a:prstGeom prst="rect">
            <a:avLst/>
          </a:prstGeom>
          <a:solidFill>
            <a:srgbClr val="92D050"/>
          </a:solidFill>
          <a:ln/>
        </p:spPr>
        <p:txBody>
          <a:bodyPr/>
          <a:lstStyle/>
          <a:p>
            <a:endParaRPr lang="it-IT" noProof="0" dirty="0">
              <a:latin typeface="Hadassah Friedlaender" panose="02020603050405020304" pitchFamily="18" charset="-79"/>
              <a:cs typeface="Hadassah Friedlaender" panose="02020603050405020304" pitchFamily="18" charset="-79"/>
            </a:endParaRPr>
          </a:p>
        </p:txBody>
      </p:sp>
      <p:sp>
        <p:nvSpPr>
          <p:cNvPr id="22" name="Shape 19">
            <a:extLst>
              <a:ext uri="{FF2B5EF4-FFF2-40B4-BE49-F238E27FC236}">
                <a16:creationId xmlns:a16="http://schemas.microsoft.com/office/drawing/2014/main" id="{1E6D78F6-48AA-720D-D6EE-878036D514A8}"/>
              </a:ext>
            </a:extLst>
          </p:cNvPr>
          <p:cNvSpPr/>
          <p:nvPr/>
        </p:nvSpPr>
        <p:spPr>
          <a:xfrm>
            <a:off x="594360" y="4747097"/>
            <a:ext cx="502920" cy="502920"/>
          </a:xfrm>
          <a:prstGeom prst="ellipse">
            <a:avLst/>
          </a:prstGeom>
          <a:solidFill>
            <a:srgbClr val="D9E2F3"/>
          </a:solidFill>
          <a:ln/>
        </p:spPr>
        <p:txBody>
          <a:bodyPr/>
          <a:lstStyle/>
          <a:p>
            <a:endParaRPr lang="it-IT" noProof="0" dirty="0">
              <a:latin typeface="Hadassah Friedlaender" panose="02020603050405020304" pitchFamily="18" charset="-79"/>
              <a:cs typeface="Hadassah Friedlaender" panose="02020603050405020304" pitchFamily="18" charset="-79"/>
            </a:endParaRPr>
          </a:p>
        </p:txBody>
      </p:sp>
      <p:pic>
        <p:nvPicPr>
          <p:cNvPr id="23" name="Image 3" descr="preencoded.png">
            <a:extLst>
              <a:ext uri="{FF2B5EF4-FFF2-40B4-BE49-F238E27FC236}">
                <a16:creationId xmlns:a16="http://schemas.microsoft.com/office/drawing/2014/main" id="{52D5BEE0-1B5F-AE72-B327-EF864C0475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7512" y="4820249"/>
            <a:ext cx="365760" cy="365760"/>
          </a:xfrm>
          <a:prstGeom prst="rect">
            <a:avLst/>
          </a:prstGeom>
        </p:spPr>
      </p:pic>
      <p:sp>
        <p:nvSpPr>
          <p:cNvPr id="24" name="Text 20">
            <a:extLst>
              <a:ext uri="{FF2B5EF4-FFF2-40B4-BE49-F238E27FC236}">
                <a16:creationId xmlns:a16="http://schemas.microsoft.com/office/drawing/2014/main" id="{8E9892F3-623A-73E0-983C-D224D3F5B2DA}"/>
              </a:ext>
            </a:extLst>
          </p:cNvPr>
          <p:cNvSpPr/>
          <p:nvPr/>
        </p:nvSpPr>
        <p:spPr>
          <a:xfrm>
            <a:off x="1280160" y="4747097"/>
            <a:ext cx="462686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it-IT" b="1" noProof="0" dirty="0">
                <a:solidFill>
                  <a:srgbClr val="002060"/>
                </a:solidFill>
                <a:latin typeface="Hadassah Friedlaender" panose="02020603050405020304" pitchFamily="18" charset="-79"/>
                <a:ea typeface="Calibri" pitchFamily="34" charset="-122"/>
                <a:cs typeface="Hadassah Friedlaender" panose="02020603050405020304" pitchFamily="18" charset="-79"/>
              </a:rPr>
              <a:t>STRUMENTI DI SVILUPPO ORGANIZZATIVO</a:t>
            </a:r>
            <a:endParaRPr lang="it-IT" noProof="0" dirty="0">
              <a:latin typeface="Hadassah Friedlaender" panose="02020603050405020304" pitchFamily="18" charset="-79"/>
              <a:cs typeface="Hadassah Friedlaender" panose="02020603050405020304" pitchFamily="18" charset="-79"/>
            </a:endParaRPr>
          </a:p>
        </p:txBody>
      </p:sp>
      <p:sp>
        <p:nvSpPr>
          <p:cNvPr id="25" name="Text 21">
            <a:extLst>
              <a:ext uri="{FF2B5EF4-FFF2-40B4-BE49-F238E27FC236}">
                <a16:creationId xmlns:a16="http://schemas.microsoft.com/office/drawing/2014/main" id="{EE5029AC-FFF9-FC75-7780-144252518E8F}"/>
              </a:ext>
            </a:extLst>
          </p:cNvPr>
          <p:cNvSpPr/>
          <p:nvPr/>
        </p:nvSpPr>
        <p:spPr>
          <a:xfrm>
            <a:off x="1280160" y="5112857"/>
            <a:ext cx="43891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it-IT" sz="1000" noProof="0" dirty="0">
                <a:solidFill>
                  <a:srgbClr val="404040"/>
                </a:solidFill>
                <a:latin typeface="Hadassah Friedlaender" panose="02020603050405020304" pitchFamily="18" charset="-79"/>
                <a:ea typeface="Calibri" pitchFamily="34" charset="-122"/>
                <a:cs typeface="Hadassah Friedlaender" panose="02020603050405020304" pitchFamily="18" charset="-79"/>
              </a:rPr>
              <a:t>Procedure standardizzate per bilancio, riscossione tributi, fondo risorse decentrate, contrattazione e performance.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it-IT" sz="1000" dirty="0">
                <a:solidFill>
                  <a:srgbClr val="404040"/>
                </a:solidFill>
                <a:latin typeface="Hadassah Friedlaender" panose="02020603050405020304" pitchFamily="18" charset="-79"/>
                <a:ea typeface="Calibri" pitchFamily="34" charset="-122"/>
                <a:cs typeface="Hadassah Friedlaender" panose="02020603050405020304" pitchFamily="18" charset="-79"/>
              </a:rPr>
              <a:t>Studi di fattibilità e modelli convenzionali per favorire lo sviluppo di forme associative.</a:t>
            </a:r>
            <a:endParaRPr lang="it-IT" sz="1000" noProof="0" dirty="0">
              <a:latin typeface="Hadassah Friedlaender" panose="02020603050405020304" pitchFamily="18" charset="-79"/>
              <a:cs typeface="Hadassah Friedlaender" panose="02020603050405020304" pitchFamily="18" charset="-79"/>
            </a:endParaRPr>
          </a:p>
        </p:txBody>
      </p:sp>
      <p:sp>
        <p:nvSpPr>
          <p:cNvPr id="26" name="Shape 22">
            <a:extLst>
              <a:ext uri="{FF2B5EF4-FFF2-40B4-BE49-F238E27FC236}">
                <a16:creationId xmlns:a16="http://schemas.microsoft.com/office/drawing/2014/main" id="{A7E4A95D-B42C-8171-18FC-41F6DF1A9FA4}"/>
              </a:ext>
            </a:extLst>
          </p:cNvPr>
          <p:cNvSpPr/>
          <p:nvPr/>
        </p:nvSpPr>
        <p:spPr>
          <a:xfrm>
            <a:off x="548640" y="5935817"/>
            <a:ext cx="5212080" cy="502920"/>
          </a:xfrm>
          <a:prstGeom prst="rect">
            <a:avLst/>
          </a:prstGeom>
          <a:solidFill>
            <a:schemeClr val="accent1">
              <a:alpha val="10000"/>
            </a:schemeClr>
          </a:solidFill>
          <a:ln/>
        </p:spPr>
        <p:txBody>
          <a:bodyPr/>
          <a:lstStyle/>
          <a:p>
            <a:endParaRPr lang="it-IT" noProof="0" dirty="0">
              <a:latin typeface="Hadassah Friedlaender" panose="02020603050405020304" pitchFamily="18" charset="-79"/>
              <a:cs typeface="Hadassah Friedlaender" panose="02020603050405020304" pitchFamily="18" charset="-79"/>
            </a:endParaRPr>
          </a:p>
        </p:txBody>
      </p:sp>
      <p:sp>
        <p:nvSpPr>
          <p:cNvPr id="27" name="Text 23">
            <a:extLst>
              <a:ext uri="{FF2B5EF4-FFF2-40B4-BE49-F238E27FC236}">
                <a16:creationId xmlns:a16="http://schemas.microsoft.com/office/drawing/2014/main" id="{701263F9-3803-7E51-4472-40424D8EEDC8}"/>
              </a:ext>
            </a:extLst>
          </p:cNvPr>
          <p:cNvSpPr/>
          <p:nvPr/>
        </p:nvSpPr>
        <p:spPr>
          <a:xfrm>
            <a:off x="731520" y="5935817"/>
            <a:ext cx="48463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it-IT" sz="1600" b="1" noProof="0" dirty="0">
                <a:solidFill>
                  <a:srgbClr val="92D050"/>
                </a:solidFill>
                <a:latin typeface="Hadassah Friedlaender" panose="02020603050405020304" pitchFamily="18" charset="-79"/>
                <a:ea typeface="Calibri" pitchFamily="34" charset="-122"/>
                <a:cs typeface="Hadassah Friedlaender" panose="02020603050405020304" pitchFamily="18" charset="-79"/>
              </a:rPr>
              <a:t>83,6%  </a:t>
            </a:r>
            <a:r>
              <a:rPr lang="it-IT" sz="1100" noProof="0" dirty="0">
                <a:solidFill>
                  <a:srgbClr val="404040"/>
                </a:solidFill>
                <a:latin typeface="Hadassah Friedlaender" panose="02020603050405020304" pitchFamily="18" charset="-79"/>
                <a:ea typeface="Calibri" pitchFamily="34" charset="-122"/>
                <a:cs typeface="Hadassah Friedlaender" panose="02020603050405020304" pitchFamily="18" charset="-79"/>
              </a:rPr>
              <a:t>valuta "molto efficace" il supporto</a:t>
            </a:r>
            <a:endParaRPr lang="it-IT" sz="1600" noProof="0" dirty="0">
              <a:latin typeface="Hadassah Friedlaender" panose="02020603050405020304" pitchFamily="18" charset="-79"/>
              <a:cs typeface="Hadassah Friedlaender" panose="02020603050405020304" pitchFamily="18" charset="-79"/>
            </a:endParaRPr>
          </a:p>
        </p:txBody>
      </p:sp>
      <p:sp>
        <p:nvSpPr>
          <p:cNvPr id="28" name="Shape 24">
            <a:extLst>
              <a:ext uri="{FF2B5EF4-FFF2-40B4-BE49-F238E27FC236}">
                <a16:creationId xmlns:a16="http://schemas.microsoft.com/office/drawing/2014/main" id="{F6FFEF02-127D-AB25-C2F5-AFB482E4D5D5}"/>
              </a:ext>
            </a:extLst>
          </p:cNvPr>
          <p:cNvSpPr/>
          <p:nvPr/>
        </p:nvSpPr>
        <p:spPr>
          <a:xfrm>
            <a:off x="6217920" y="4564217"/>
            <a:ext cx="5577840" cy="2103120"/>
          </a:xfrm>
          <a:prstGeom prst="rect">
            <a:avLst/>
          </a:prstGeom>
          <a:solidFill>
            <a:srgbClr val="FFFFFF"/>
          </a:solidFill>
          <a:ln w="6350">
            <a:solidFill>
              <a:srgbClr val="D9E2F3"/>
            </a:solidFill>
            <a:prstDash val="solid"/>
          </a:ln>
          <a:effectLst>
            <a:outerShdw blurRad="76200" dist="254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it-IT" noProof="0" dirty="0">
              <a:latin typeface="Hadassah Friedlaender" panose="02020603050405020304" pitchFamily="18" charset="-79"/>
              <a:cs typeface="Hadassah Friedlaender" panose="02020603050405020304" pitchFamily="18" charset="-79"/>
            </a:endParaRPr>
          </a:p>
        </p:txBody>
      </p:sp>
      <p:sp>
        <p:nvSpPr>
          <p:cNvPr id="29" name="Shape 25">
            <a:extLst>
              <a:ext uri="{FF2B5EF4-FFF2-40B4-BE49-F238E27FC236}">
                <a16:creationId xmlns:a16="http://schemas.microsoft.com/office/drawing/2014/main" id="{5CC9C0BD-0EE1-C5AC-A8B1-B12B6A9BB477}"/>
              </a:ext>
            </a:extLst>
          </p:cNvPr>
          <p:cNvSpPr/>
          <p:nvPr/>
        </p:nvSpPr>
        <p:spPr>
          <a:xfrm>
            <a:off x="6217920" y="4564217"/>
            <a:ext cx="54864" cy="2103120"/>
          </a:xfrm>
          <a:prstGeom prst="rect">
            <a:avLst/>
          </a:prstGeom>
          <a:solidFill>
            <a:srgbClr val="92D050"/>
          </a:solidFill>
          <a:ln/>
        </p:spPr>
        <p:txBody>
          <a:bodyPr/>
          <a:lstStyle/>
          <a:p>
            <a:endParaRPr lang="it-IT" noProof="0" dirty="0">
              <a:latin typeface="Hadassah Friedlaender" panose="02020603050405020304" pitchFamily="18" charset="-79"/>
              <a:cs typeface="Hadassah Friedlaender" panose="02020603050405020304" pitchFamily="18" charset="-79"/>
            </a:endParaRPr>
          </a:p>
        </p:txBody>
      </p:sp>
      <p:sp>
        <p:nvSpPr>
          <p:cNvPr id="30" name="Shape 26">
            <a:extLst>
              <a:ext uri="{FF2B5EF4-FFF2-40B4-BE49-F238E27FC236}">
                <a16:creationId xmlns:a16="http://schemas.microsoft.com/office/drawing/2014/main" id="{26B74585-B128-1DB8-B19E-27BE61496B6F}"/>
              </a:ext>
            </a:extLst>
          </p:cNvPr>
          <p:cNvSpPr/>
          <p:nvPr/>
        </p:nvSpPr>
        <p:spPr>
          <a:xfrm>
            <a:off x="6446520" y="4747097"/>
            <a:ext cx="502920" cy="502920"/>
          </a:xfrm>
          <a:prstGeom prst="ellipse">
            <a:avLst/>
          </a:prstGeom>
          <a:solidFill>
            <a:srgbClr val="D9E2F3"/>
          </a:solidFill>
          <a:ln/>
        </p:spPr>
        <p:txBody>
          <a:bodyPr/>
          <a:lstStyle/>
          <a:p>
            <a:endParaRPr lang="it-IT" noProof="0" dirty="0">
              <a:latin typeface="Hadassah Friedlaender" panose="02020603050405020304" pitchFamily="18" charset="-79"/>
              <a:cs typeface="Hadassah Friedlaender" panose="02020603050405020304" pitchFamily="18" charset="-79"/>
            </a:endParaRPr>
          </a:p>
        </p:txBody>
      </p:sp>
      <p:pic>
        <p:nvPicPr>
          <p:cNvPr id="31" name="Image 4" descr="preencoded.png">
            <a:extLst>
              <a:ext uri="{FF2B5EF4-FFF2-40B4-BE49-F238E27FC236}">
                <a16:creationId xmlns:a16="http://schemas.microsoft.com/office/drawing/2014/main" id="{19A7520C-EBE9-71F4-E75C-82675A05099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19672" y="4820249"/>
            <a:ext cx="365760" cy="365760"/>
          </a:xfrm>
          <a:prstGeom prst="rect">
            <a:avLst/>
          </a:prstGeom>
        </p:spPr>
      </p:pic>
      <p:sp>
        <p:nvSpPr>
          <p:cNvPr id="32" name="Text 27">
            <a:extLst>
              <a:ext uri="{FF2B5EF4-FFF2-40B4-BE49-F238E27FC236}">
                <a16:creationId xmlns:a16="http://schemas.microsoft.com/office/drawing/2014/main" id="{9B96E6F9-C5AF-9129-421A-F6098C645BFF}"/>
              </a:ext>
            </a:extLst>
          </p:cNvPr>
          <p:cNvSpPr/>
          <p:nvPr/>
        </p:nvSpPr>
        <p:spPr>
          <a:xfrm>
            <a:off x="7132320" y="4747097"/>
            <a:ext cx="462686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it-IT" b="1" noProof="0" dirty="0">
                <a:solidFill>
                  <a:srgbClr val="002060"/>
                </a:solidFill>
                <a:latin typeface="Hadassah Friedlaender" panose="02020603050405020304" pitchFamily="18" charset="-79"/>
                <a:ea typeface="Calibri" pitchFamily="34" charset="-122"/>
                <a:cs typeface="Hadassah Friedlaender" panose="02020603050405020304" pitchFamily="18" charset="-79"/>
              </a:rPr>
              <a:t>FORMAZIONE E COMPETENZE</a:t>
            </a:r>
            <a:endParaRPr lang="it-IT" noProof="0" dirty="0">
              <a:latin typeface="Hadassah Friedlaender" panose="02020603050405020304" pitchFamily="18" charset="-79"/>
              <a:cs typeface="Hadassah Friedlaender" panose="02020603050405020304" pitchFamily="18" charset="-79"/>
            </a:endParaRPr>
          </a:p>
        </p:txBody>
      </p:sp>
      <p:sp>
        <p:nvSpPr>
          <p:cNvPr id="33" name="Text 28">
            <a:extLst>
              <a:ext uri="{FF2B5EF4-FFF2-40B4-BE49-F238E27FC236}">
                <a16:creationId xmlns:a16="http://schemas.microsoft.com/office/drawing/2014/main" id="{7C35A1BE-4570-3541-211A-23E95C110D76}"/>
              </a:ext>
            </a:extLst>
          </p:cNvPr>
          <p:cNvSpPr/>
          <p:nvPr/>
        </p:nvSpPr>
        <p:spPr>
          <a:xfrm>
            <a:off x="7132320" y="5112857"/>
            <a:ext cx="43891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it-IT" sz="1000" noProof="0" dirty="0">
                <a:solidFill>
                  <a:srgbClr val="404040"/>
                </a:solidFill>
                <a:latin typeface="Hadassah Friedlaender" panose="02020603050405020304" pitchFamily="18" charset="-79"/>
                <a:ea typeface="Calibri" pitchFamily="34" charset="-122"/>
                <a:cs typeface="Hadassah Friedlaender" panose="02020603050405020304" pitchFamily="18" charset="-79"/>
              </a:rPr>
              <a:t>Webinar tematici, percorsi formativi su Trasforma, badge di competenza e risorse per aggiornamento normativo.</a:t>
            </a:r>
            <a:endParaRPr lang="it-IT" sz="1000" noProof="0" dirty="0">
              <a:latin typeface="Hadassah Friedlaender" panose="02020603050405020304" pitchFamily="18" charset="-79"/>
              <a:cs typeface="Hadassah Friedlaender" panose="02020603050405020304" pitchFamily="18" charset="-79"/>
            </a:endParaRPr>
          </a:p>
        </p:txBody>
      </p:sp>
      <p:sp>
        <p:nvSpPr>
          <p:cNvPr id="34" name="Shape 29">
            <a:extLst>
              <a:ext uri="{FF2B5EF4-FFF2-40B4-BE49-F238E27FC236}">
                <a16:creationId xmlns:a16="http://schemas.microsoft.com/office/drawing/2014/main" id="{A2E3E087-73A2-A43B-0543-A61FD0FFE545}"/>
              </a:ext>
            </a:extLst>
          </p:cNvPr>
          <p:cNvSpPr/>
          <p:nvPr/>
        </p:nvSpPr>
        <p:spPr>
          <a:xfrm>
            <a:off x="6400800" y="5935817"/>
            <a:ext cx="5212080" cy="502920"/>
          </a:xfrm>
          <a:prstGeom prst="rect">
            <a:avLst/>
          </a:prstGeom>
          <a:solidFill>
            <a:schemeClr val="accent1">
              <a:alpha val="10000"/>
            </a:schemeClr>
          </a:solidFill>
          <a:ln/>
        </p:spPr>
        <p:txBody>
          <a:bodyPr/>
          <a:lstStyle/>
          <a:p>
            <a:endParaRPr lang="it-IT" noProof="0" dirty="0">
              <a:latin typeface="Hadassah Friedlaender" panose="02020603050405020304" pitchFamily="18" charset="-79"/>
              <a:cs typeface="Hadassah Friedlaender" panose="02020603050405020304" pitchFamily="18" charset="-79"/>
            </a:endParaRPr>
          </a:p>
        </p:txBody>
      </p:sp>
      <p:sp>
        <p:nvSpPr>
          <p:cNvPr id="35" name="Text 30">
            <a:extLst>
              <a:ext uri="{FF2B5EF4-FFF2-40B4-BE49-F238E27FC236}">
                <a16:creationId xmlns:a16="http://schemas.microsoft.com/office/drawing/2014/main" id="{F4052EE9-D852-7C02-7748-EEEFB79A6937}"/>
              </a:ext>
            </a:extLst>
          </p:cNvPr>
          <p:cNvSpPr/>
          <p:nvPr/>
        </p:nvSpPr>
        <p:spPr>
          <a:xfrm>
            <a:off x="6583680" y="5935817"/>
            <a:ext cx="48463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it-IT" sz="1600" b="1" noProof="0" dirty="0">
                <a:solidFill>
                  <a:srgbClr val="92D050"/>
                </a:solidFill>
                <a:latin typeface="Hadassah Friedlaender" panose="02020603050405020304" pitchFamily="18" charset="-79"/>
                <a:ea typeface="Calibri" pitchFamily="34" charset="-122"/>
                <a:cs typeface="Hadassah Friedlaender" panose="02020603050405020304" pitchFamily="18" charset="-79"/>
              </a:rPr>
              <a:t>55%  </a:t>
            </a:r>
            <a:r>
              <a:rPr lang="it-IT" sz="1100" noProof="0" dirty="0">
                <a:solidFill>
                  <a:srgbClr val="404040"/>
                </a:solidFill>
                <a:latin typeface="Hadassah Friedlaender" panose="02020603050405020304" pitchFamily="18" charset="-79"/>
                <a:ea typeface="Calibri" pitchFamily="34" charset="-122"/>
                <a:cs typeface="Hadassah Friedlaender" panose="02020603050405020304" pitchFamily="18" charset="-79"/>
              </a:rPr>
              <a:t>ha inserito webinar nel piano formativo del comune</a:t>
            </a:r>
            <a:endParaRPr lang="it-IT" sz="1600" noProof="0" dirty="0">
              <a:latin typeface="Hadassah Friedlaender" panose="02020603050405020304" pitchFamily="18" charset="-79"/>
              <a:cs typeface="Hadassah Friedlaender" panose="02020603050405020304" pitchFamily="18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2163774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E2DCAA-77D4-DDEA-F41D-4FF80CAB18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Immagine 36">
            <a:extLst>
              <a:ext uri="{FF2B5EF4-FFF2-40B4-BE49-F238E27FC236}">
                <a16:creationId xmlns:a16="http://schemas.microsoft.com/office/drawing/2014/main" id="{18F64AA6-7509-CA3E-6263-D3FF5C0479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464" y="4960475"/>
            <a:ext cx="10481984" cy="1812306"/>
          </a:xfrm>
          <a:prstGeom prst="rect">
            <a:avLst/>
          </a:prstGeom>
        </p:spPr>
      </p:pic>
      <p:pic>
        <p:nvPicPr>
          <p:cNvPr id="58" name="Immagine 57">
            <a:extLst>
              <a:ext uri="{FF2B5EF4-FFF2-40B4-BE49-F238E27FC236}">
                <a16:creationId xmlns:a16="http://schemas.microsoft.com/office/drawing/2014/main" id="{A49893DC-E430-E60E-25D6-655570538E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6798" y="1963051"/>
            <a:ext cx="1383998" cy="596078"/>
          </a:xfrm>
          <a:prstGeom prst="rect">
            <a:avLst/>
          </a:prstGeom>
        </p:spPr>
      </p:pic>
      <p:sp>
        <p:nvSpPr>
          <p:cNvPr id="2" name="Shape 5">
            <a:extLst>
              <a:ext uri="{FF2B5EF4-FFF2-40B4-BE49-F238E27FC236}">
                <a16:creationId xmlns:a16="http://schemas.microsoft.com/office/drawing/2014/main" id="{5329E7F3-A88B-444F-B7B8-DB0ABB888D00}"/>
              </a:ext>
            </a:extLst>
          </p:cNvPr>
          <p:cNvSpPr/>
          <p:nvPr/>
        </p:nvSpPr>
        <p:spPr>
          <a:xfrm>
            <a:off x="1613573" y="1553288"/>
            <a:ext cx="2286000" cy="1463040"/>
          </a:xfrm>
          <a:prstGeom prst="rect">
            <a:avLst/>
          </a:prstGeom>
          <a:solidFill>
            <a:srgbClr val="FFFFFF"/>
          </a:solidFill>
          <a:ln w="6350">
            <a:solidFill>
              <a:srgbClr val="D9E2F3"/>
            </a:solidFill>
            <a:prstDash val="solid"/>
          </a:ln>
          <a:effectLst>
            <a:outerShdw blurRad="76200" dist="254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it-IT" noProof="0" dirty="0">
              <a:latin typeface="Hadassah Friedlaender" panose="02020603050405020304" pitchFamily="18" charset="-79"/>
              <a:cs typeface="Hadassah Friedlaender" panose="02020603050405020304" pitchFamily="18" charset="-79"/>
            </a:endParaRPr>
          </a:p>
        </p:txBody>
      </p:sp>
      <p:pic>
        <p:nvPicPr>
          <p:cNvPr id="3" name="Image 1" descr="preencoded.png">
            <a:extLst>
              <a:ext uri="{FF2B5EF4-FFF2-40B4-BE49-F238E27FC236}">
                <a16:creationId xmlns:a16="http://schemas.microsoft.com/office/drawing/2014/main" id="{E536DF53-6547-21D4-C416-3544D0DEA78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81389" y="1690448"/>
            <a:ext cx="411480" cy="411480"/>
          </a:xfrm>
          <a:prstGeom prst="rect">
            <a:avLst/>
          </a:prstGeom>
        </p:spPr>
      </p:pic>
      <p:sp>
        <p:nvSpPr>
          <p:cNvPr id="4" name="Text 6">
            <a:extLst>
              <a:ext uri="{FF2B5EF4-FFF2-40B4-BE49-F238E27FC236}">
                <a16:creationId xmlns:a16="http://schemas.microsoft.com/office/drawing/2014/main" id="{193A2A6A-170E-8763-C798-536242AACAE0}"/>
              </a:ext>
            </a:extLst>
          </p:cNvPr>
          <p:cNvSpPr/>
          <p:nvPr/>
        </p:nvSpPr>
        <p:spPr>
          <a:xfrm>
            <a:off x="1566989" y="2101928"/>
            <a:ext cx="2423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it-IT" sz="2400" b="1" noProof="0" dirty="0">
                <a:solidFill>
                  <a:srgbClr val="D4A843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6.716</a:t>
            </a:r>
          </a:p>
        </p:txBody>
      </p:sp>
      <p:sp>
        <p:nvSpPr>
          <p:cNvPr id="5" name="Text 7">
            <a:extLst>
              <a:ext uri="{FF2B5EF4-FFF2-40B4-BE49-F238E27FC236}">
                <a16:creationId xmlns:a16="http://schemas.microsoft.com/office/drawing/2014/main" id="{D6206BCC-8576-FF3E-AE46-CA6BCF974E09}"/>
              </a:ext>
            </a:extLst>
          </p:cNvPr>
          <p:cNvSpPr/>
          <p:nvPr/>
        </p:nvSpPr>
        <p:spPr>
          <a:xfrm>
            <a:off x="1566989" y="2559128"/>
            <a:ext cx="2423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20000"/>
              </a:lnSpc>
              <a:buNone/>
            </a:pPr>
            <a:r>
              <a:rPr lang="it-IT" sz="1200" noProof="0" dirty="0">
                <a:solidFill>
                  <a:srgbClr val="404040"/>
                </a:solidFill>
                <a:latin typeface="Hadassah Friedlaender" panose="02020603050405020304" pitchFamily="18" charset="-79"/>
                <a:ea typeface="Calibri"/>
                <a:cs typeface="Hadassah Friedlaender" panose="02020603050405020304" pitchFamily="18" charset="-79"/>
              </a:rPr>
              <a:t>Iscritti</a:t>
            </a:r>
            <a:endParaRPr lang="it-IT" sz="1200" noProof="0" dirty="0">
              <a:latin typeface="Hadassah Friedlaender" panose="02020603050405020304" pitchFamily="18" charset="-79"/>
              <a:ea typeface="Calibri"/>
              <a:cs typeface="Hadassah Friedlaender" panose="02020603050405020304" pitchFamily="18" charset="-79"/>
            </a:endParaRPr>
          </a:p>
          <a:p>
            <a:pPr marL="0" indent="0" algn="ctr">
              <a:lnSpc>
                <a:spcPct val="120000"/>
              </a:lnSpc>
              <a:buNone/>
            </a:pPr>
            <a:r>
              <a:rPr lang="it-IT" sz="1200" noProof="0" dirty="0">
                <a:solidFill>
                  <a:srgbClr val="404040"/>
                </a:solidFill>
                <a:latin typeface="Hadassah Friedlaender" panose="02020603050405020304" pitchFamily="18" charset="-79"/>
                <a:ea typeface="Calibri"/>
                <a:cs typeface="Hadassah Friedlaender" panose="02020603050405020304" pitchFamily="18" charset="-79"/>
              </a:rPr>
              <a:t>totali</a:t>
            </a:r>
            <a:endParaRPr lang="it-IT" sz="1200" noProof="0" dirty="0">
              <a:latin typeface="Hadassah Friedlaender" panose="02020603050405020304" pitchFamily="18" charset="-79"/>
              <a:ea typeface="Calibri"/>
              <a:cs typeface="Hadassah Friedlaender" panose="02020603050405020304" pitchFamily="18" charset="-79"/>
            </a:endParaRPr>
          </a:p>
        </p:txBody>
      </p:sp>
      <p:pic>
        <p:nvPicPr>
          <p:cNvPr id="6" name="Image 5" descr="preencoded.png">
            <a:extLst>
              <a:ext uri="{FF2B5EF4-FFF2-40B4-BE49-F238E27FC236}">
                <a16:creationId xmlns:a16="http://schemas.microsoft.com/office/drawing/2014/main" id="{6EDD326D-3A83-B4FA-9FD4-56D03CB0140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96453" y="3290648"/>
            <a:ext cx="182880" cy="182880"/>
          </a:xfrm>
          <a:prstGeom prst="rect">
            <a:avLst/>
          </a:prstGeom>
        </p:spPr>
      </p:pic>
      <p:sp>
        <p:nvSpPr>
          <p:cNvPr id="7" name="Text 18">
            <a:extLst>
              <a:ext uri="{FF2B5EF4-FFF2-40B4-BE49-F238E27FC236}">
                <a16:creationId xmlns:a16="http://schemas.microsoft.com/office/drawing/2014/main" id="{B2A0EC34-019E-7B32-B460-66E2A646057D}"/>
              </a:ext>
            </a:extLst>
          </p:cNvPr>
          <p:cNvSpPr/>
          <p:nvPr/>
        </p:nvSpPr>
        <p:spPr>
          <a:xfrm>
            <a:off x="2070773" y="3263216"/>
            <a:ext cx="2286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it-IT" sz="1200" b="1" noProof="0" dirty="0">
                <a:solidFill>
                  <a:srgbClr val="002060"/>
                </a:solidFill>
                <a:latin typeface="Hadassah Friedlaender" panose="02020603050405020304" pitchFamily="18" charset="-79"/>
                <a:ea typeface="Calibri"/>
                <a:cs typeface="Hadassah Friedlaender" panose="02020603050405020304" pitchFamily="18" charset="-79"/>
              </a:rPr>
              <a:t>145 Webinar tematici</a:t>
            </a:r>
            <a:endParaRPr lang="it-IT" sz="1200" noProof="0" dirty="0">
              <a:latin typeface="Hadassah Friedlaender" panose="02020603050405020304" pitchFamily="18" charset="-79"/>
              <a:ea typeface="Calibri"/>
              <a:cs typeface="Hadassah Friedlaender" panose="02020603050405020304" pitchFamily="18" charset="-79"/>
            </a:endParaRPr>
          </a:p>
        </p:txBody>
      </p:sp>
      <p:sp>
        <p:nvSpPr>
          <p:cNvPr id="8" name="Text 19">
            <a:extLst>
              <a:ext uri="{FF2B5EF4-FFF2-40B4-BE49-F238E27FC236}">
                <a16:creationId xmlns:a16="http://schemas.microsoft.com/office/drawing/2014/main" id="{E82F2141-4553-B99C-48A0-7D0E7B9B952D}"/>
              </a:ext>
            </a:extLst>
          </p:cNvPr>
          <p:cNvSpPr/>
          <p:nvPr/>
        </p:nvSpPr>
        <p:spPr>
          <a:xfrm>
            <a:off x="2070773" y="3500960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5000"/>
              </a:lnSpc>
            </a:pPr>
            <a:r>
              <a:rPr lang="it-IT" sz="1200" noProof="0" dirty="0">
                <a:solidFill>
                  <a:srgbClr val="404040"/>
                </a:solidFill>
                <a:latin typeface="Hadassah Friedlaender" panose="02020603050405020304" pitchFamily="18" charset="-79"/>
                <a:ea typeface="Calibri"/>
                <a:cs typeface="Hadassah Friedlaender" panose="02020603050405020304" pitchFamily="18" charset="-79"/>
              </a:rPr>
              <a:t>Formazione a distanza su </a:t>
            </a:r>
            <a:br>
              <a:rPr lang="it-IT" noProof="0" dirty="0">
                <a:latin typeface="Hadassah Friedlaender" panose="02020603050405020304" pitchFamily="18" charset="-79"/>
                <a:cs typeface="Hadassah Friedlaender" panose="02020603050405020304" pitchFamily="18" charset="-79"/>
              </a:rPr>
            </a:br>
            <a:r>
              <a:rPr lang="it-IT" sz="1200" noProof="0" dirty="0">
                <a:solidFill>
                  <a:srgbClr val="404040"/>
                </a:solidFill>
                <a:latin typeface="Hadassah Friedlaender" panose="02020603050405020304" pitchFamily="18" charset="-79"/>
                <a:ea typeface="Calibri"/>
                <a:cs typeface="Hadassah Friedlaender" panose="02020603050405020304" pitchFamily="18" charset="-79"/>
              </a:rPr>
              <a:t>normativa e procedure</a:t>
            </a:r>
          </a:p>
        </p:txBody>
      </p:sp>
      <p:pic>
        <p:nvPicPr>
          <p:cNvPr id="13" name="Image 6" descr="preencoded.png">
            <a:extLst>
              <a:ext uri="{FF2B5EF4-FFF2-40B4-BE49-F238E27FC236}">
                <a16:creationId xmlns:a16="http://schemas.microsoft.com/office/drawing/2014/main" id="{7B9852BE-5FC1-0F5E-5F3B-268338E9D0E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06631" y="3270765"/>
            <a:ext cx="182880" cy="182880"/>
          </a:xfrm>
          <a:prstGeom prst="rect">
            <a:avLst/>
          </a:prstGeom>
        </p:spPr>
      </p:pic>
      <p:sp>
        <p:nvSpPr>
          <p:cNvPr id="14" name="Text 20">
            <a:extLst>
              <a:ext uri="{FF2B5EF4-FFF2-40B4-BE49-F238E27FC236}">
                <a16:creationId xmlns:a16="http://schemas.microsoft.com/office/drawing/2014/main" id="{5261AC18-5262-D179-ACE5-BA4E0136E5AA}"/>
              </a:ext>
            </a:extLst>
          </p:cNvPr>
          <p:cNvSpPr/>
          <p:nvPr/>
        </p:nvSpPr>
        <p:spPr>
          <a:xfrm>
            <a:off x="4512188" y="3263542"/>
            <a:ext cx="1828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it-IT" sz="1100" b="1" noProof="0" dirty="0">
                <a:solidFill>
                  <a:srgbClr val="002060"/>
                </a:solidFill>
                <a:latin typeface="Hadassah Friedlaender" panose="02020603050405020304" pitchFamily="18" charset="-79"/>
                <a:ea typeface="Calibri"/>
                <a:cs typeface="Hadassah Friedlaender" panose="02020603050405020304" pitchFamily="18" charset="-79"/>
              </a:rPr>
              <a:t>11 MOOC</a:t>
            </a:r>
            <a:endParaRPr lang="it-IT" sz="1100" noProof="0" dirty="0">
              <a:latin typeface="Hadassah Friedlaender" panose="02020603050405020304" pitchFamily="18" charset="-79"/>
              <a:cs typeface="Hadassah Friedlaender" panose="02020603050405020304" pitchFamily="18" charset="-79"/>
            </a:endParaRPr>
          </a:p>
        </p:txBody>
      </p:sp>
      <p:sp>
        <p:nvSpPr>
          <p:cNvPr id="15" name="Text 21">
            <a:extLst>
              <a:ext uri="{FF2B5EF4-FFF2-40B4-BE49-F238E27FC236}">
                <a16:creationId xmlns:a16="http://schemas.microsoft.com/office/drawing/2014/main" id="{E3281CC3-8119-ADB3-4132-1C2020AD8600}"/>
              </a:ext>
            </a:extLst>
          </p:cNvPr>
          <p:cNvSpPr/>
          <p:nvPr/>
        </p:nvSpPr>
        <p:spPr>
          <a:xfrm>
            <a:off x="4512188" y="3501286"/>
            <a:ext cx="1828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5000"/>
              </a:lnSpc>
            </a:pPr>
            <a:r>
              <a:rPr lang="it-IT" sz="1200" b="1" noProof="0" dirty="0">
                <a:solidFill>
                  <a:srgbClr val="404040"/>
                </a:solidFill>
                <a:latin typeface="Hadassah Friedlaender" panose="02020603050405020304" pitchFamily="18" charset="-79"/>
                <a:ea typeface="Calibri"/>
                <a:cs typeface="Hadassah Friedlaender" panose="02020603050405020304" pitchFamily="18" charset="-79"/>
              </a:rPr>
              <a:t>100 </a:t>
            </a:r>
            <a:r>
              <a:rPr lang="it-IT" sz="1200" noProof="0" dirty="0">
                <a:solidFill>
                  <a:srgbClr val="404040"/>
                </a:solidFill>
                <a:latin typeface="Hadassah Friedlaender" panose="02020603050405020304" pitchFamily="18" charset="-79"/>
                <a:ea typeface="Calibri"/>
                <a:cs typeface="Hadassah Friedlaender" panose="02020603050405020304" pitchFamily="18" charset="-79"/>
              </a:rPr>
              <a:t>lezioni on line in autoapprendimento </a:t>
            </a:r>
          </a:p>
        </p:txBody>
      </p:sp>
      <p:sp>
        <p:nvSpPr>
          <p:cNvPr id="21" name="Text 22">
            <a:extLst>
              <a:ext uri="{FF2B5EF4-FFF2-40B4-BE49-F238E27FC236}">
                <a16:creationId xmlns:a16="http://schemas.microsoft.com/office/drawing/2014/main" id="{932B7475-04F7-5E39-F686-DE9323C86FA3}"/>
              </a:ext>
            </a:extLst>
          </p:cNvPr>
          <p:cNvSpPr/>
          <p:nvPr/>
        </p:nvSpPr>
        <p:spPr>
          <a:xfrm>
            <a:off x="6771443" y="3280798"/>
            <a:ext cx="2286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it-IT" sz="1100" b="1" noProof="0" dirty="0">
                <a:solidFill>
                  <a:srgbClr val="002060"/>
                </a:solidFill>
                <a:latin typeface="Hadassah Friedlaender" panose="02020603050405020304" pitchFamily="18" charset="-79"/>
                <a:ea typeface="Calibri"/>
                <a:cs typeface="Hadassah Friedlaender" panose="02020603050405020304" pitchFamily="18" charset="-79"/>
              </a:rPr>
              <a:t>309 Strumenti e documenti</a:t>
            </a:r>
          </a:p>
        </p:txBody>
      </p:sp>
      <p:sp>
        <p:nvSpPr>
          <p:cNvPr id="22" name="Text 23">
            <a:extLst>
              <a:ext uri="{FF2B5EF4-FFF2-40B4-BE49-F238E27FC236}">
                <a16:creationId xmlns:a16="http://schemas.microsoft.com/office/drawing/2014/main" id="{F5ACA78D-1034-BE5E-30E2-967E98D75469}"/>
              </a:ext>
            </a:extLst>
          </p:cNvPr>
          <p:cNvSpPr/>
          <p:nvPr/>
        </p:nvSpPr>
        <p:spPr>
          <a:xfrm>
            <a:off x="6771443" y="3518542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5000"/>
              </a:lnSpc>
            </a:pPr>
            <a:r>
              <a:rPr lang="it-IT" sz="1200" noProof="0" dirty="0">
                <a:solidFill>
                  <a:srgbClr val="404040"/>
                </a:solidFill>
                <a:latin typeface="Hadassah Friedlaender" panose="02020603050405020304" pitchFamily="18" charset="-79"/>
                <a:ea typeface="Calibri"/>
                <a:cs typeface="Hadassah Friedlaender" panose="02020603050405020304" pitchFamily="18" charset="-79"/>
              </a:rPr>
              <a:t>Guide operative e </a:t>
            </a:r>
            <a:br>
              <a:rPr lang="it-IT" sz="1200" noProof="0" dirty="0">
                <a:solidFill>
                  <a:srgbClr val="404040"/>
                </a:solidFill>
                <a:latin typeface="Hadassah Friedlaender" panose="02020603050405020304" pitchFamily="18" charset="-79"/>
                <a:ea typeface="Calibri"/>
                <a:cs typeface="Hadassah Friedlaender" panose="02020603050405020304" pitchFamily="18" charset="-79"/>
              </a:rPr>
            </a:br>
            <a:r>
              <a:rPr lang="it-IT" sz="1200" noProof="0" dirty="0">
                <a:solidFill>
                  <a:srgbClr val="404040"/>
                </a:solidFill>
                <a:latin typeface="Hadassah Friedlaender" panose="02020603050405020304" pitchFamily="18" charset="-79"/>
                <a:ea typeface="Calibri"/>
                <a:cs typeface="Hadassah Friedlaender" panose="02020603050405020304" pitchFamily="18" charset="-79"/>
              </a:rPr>
              <a:t>modelli replicabili</a:t>
            </a:r>
            <a:endParaRPr lang="it-IT" sz="1200" noProof="0" dirty="0">
              <a:latin typeface="Hadassah Friedlaender" panose="02020603050405020304" pitchFamily="18" charset="-79"/>
              <a:ea typeface="Calibri"/>
              <a:cs typeface="Hadassah Friedlaender" panose="02020603050405020304" pitchFamily="18" charset="-79"/>
            </a:endParaRPr>
          </a:p>
        </p:txBody>
      </p:sp>
      <p:pic>
        <p:nvPicPr>
          <p:cNvPr id="23" name="Image 6" descr="preencoded.png">
            <a:extLst>
              <a:ext uri="{FF2B5EF4-FFF2-40B4-BE49-F238E27FC236}">
                <a16:creationId xmlns:a16="http://schemas.microsoft.com/office/drawing/2014/main" id="{487869EB-CDB8-298C-0C2C-13E6E79CB03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98378" y="3302394"/>
            <a:ext cx="182880" cy="182880"/>
          </a:xfrm>
          <a:prstGeom prst="rect">
            <a:avLst/>
          </a:prstGeom>
        </p:spPr>
      </p:pic>
      <p:cxnSp>
        <p:nvCxnSpPr>
          <p:cNvPr id="31" name="Connettore diritto 30">
            <a:extLst>
              <a:ext uri="{FF2B5EF4-FFF2-40B4-BE49-F238E27FC236}">
                <a16:creationId xmlns:a16="http://schemas.microsoft.com/office/drawing/2014/main" id="{DC637A41-944B-2ACF-355E-A05E8583F253}"/>
              </a:ext>
            </a:extLst>
          </p:cNvPr>
          <p:cNvCxnSpPr/>
          <p:nvPr/>
        </p:nvCxnSpPr>
        <p:spPr>
          <a:xfrm>
            <a:off x="149693" y="4485736"/>
            <a:ext cx="11884217" cy="0"/>
          </a:xfrm>
          <a:prstGeom prst="line">
            <a:avLst/>
          </a:prstGeom>
          <a:ln w="57150">
            <a:solidFill>
              <a:srgbClr val="20ABA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Shape 8">
            <a:extLst>
              <a:ext uri="{FF2B5EF4-FFF2-40B4-BE49-F238E27FC236}">
                <a16:creationId xmlns:a16="http://schemas.microsoft.com/office/drawing/2014/main" id="{8BBFB63E-BE43-8972-5471-8883D58A3153}"/>
              </a:ext>
            </a:extLst>
          </p:cNvPr>
          <p:cNvSpPr/>
          <p:nvPr/>
        </p:nvSpPr>
        <p:spPr>
          <a:xfrm>
            <a:off x="4054988" y="1559036"/>
            <a:ext cx="2286000" cy="1463040"/>
          </a:xfrm>
          <a:prstGeom prst="rect">
            <a:avLst/>
          </a:prstGeom>
          <a:solidFill>
            <a:srgbClr val="FFFFFF"/>
          </a:solidFill>
          <a:ln w="6350">
            <a:solidFill>
              <a:srgbClr val="D9E2F3"/>
            </a:solidFill>
            <a:prstDash val="solid"/>
          </a:ln>
          <a:effectLst>
            <a:outerShdw blurRad="76200" dist="254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it-IT" noProof="0" dirty="0">
              <a:latin typeface="Hadassah Friedlaender" panose="02020603050405020304" pitchFamily="18" charset="-79"/>
              <a:cs typeface="Hadassah Friedlaender" panose="02020603050405020304" pitchFamily="18" charset="-79"/>
            </a:endParaRPr>
          </a:p>
        </p:txBody>
      </p:sp>
      <p:pic>
        <p:nvPicPr>
          <p:cNvPr id="39" name="Image 2" descr="Badge Segno di spunta con riempimento a tinta unita">
            <a:extLst>
              <a:ext uri="{FF2B5EF4-FFF2-40B4-BE49-F238E27FC236}">
                <a16:creationId xmlns:a16="http://schemas.microsoft.com/office/drawing/2014/main" id="{1A2F9EA9-4E87-59A2-939E-489099BF7E8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905551" y="1635456"/>
            <a:ext cx="574765" cy="556622"/>
          </a:xfrm>
          <a:prstGeom prst="rect">
            <a:avLst/>
          </a:prstGeom>
        </p:spPr>
      </p:pic>
      <p:sp>
        <p:nvSpPr>
          <p:cNvPr id="40" name="Text 9">
            <a:extLst>
              <a:ext uri="{FF2B5EF4-FFF2-40B4-BE49-F238E27FC236}">
                <a16:creationId xmlns:a16="http://schemas.microsoft.com/office/drawing/2014/main" id="{C721F8B7-7798-BD20-5440-1CADD9322667}"/>
              </a:ext>
            </a:extLst>
          </p:cNvPr>
          <p:cNvSpPr/>
          <p:nvPr/>
        </p:nvSpPr>
        <p:spPr>
          <a:xfrm>
            <a:off x="4077416" y="2119507"/>
            <a:ext cx="226357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it-IT" sz="2400" b="1" noProof="0" dirty="0">
                <a:solidFill>
                  <a:srgbClr val="D4A843"/>
                </a:solidFill>
                <a:latin typeface="Hadassah Friedlaender" panose="02020603050405020304" pitchFamily="18" charset="-79"/>
                <a:ea typeface="Georgia" pitchFamily="34" charset="-122"/>
                <a:cs typeface="Hadassah Friedlaender" panose="02020603050405020304" pitchFamily="18" charset="-79"/>
              </a:rPr>
              <a:t>5.268</a:t>
            </a:r>
            <a:endParaRPr lang="it-IT" sz="2400" b="1" noProof="0" dirty="0">
              <a:solidFill>
                <a:srgbClr val="D4A843"/>
              </a:solidFill>
              <a:latin typeface="Hadassah Friedlaender" panose="02020603050405020304" pitchFamily="18" charset="-79"/>
              <a:cs typeface="Hadassah Friedlaender" panose="02020603050405020304" pitchFamily="18" charset="-79"/>
            </a:endParaRPr>
          </a:p>
        </p:txBody>
      </p:sp>
      <p:sp>
        <p:nvSpPr>
          <p:cNvPr id="41" name="Text 10">
            <a:extLst>
              <a:ext uri="{FF2B5EF4-FFF2-40B4-BE49-F238E27FC236}">
                <a16:creationId xmlns:a16="http://schemas.microsoft.com/office/drawing/2014/main" id="{16D4CF0C-A0DF-FA71-0E72-ED1517F74701}"/>
              </a:ext>
            </a:extLst>
          </p:cNvPr>
          <p:cNvSpPr/>
          <p:nvPr/>
        </p:nvSpPr>
        <p:spPr>
          <a:xfrm>
            <a:off x="4077416" y="2576706"/>
            <a:ext cx="2286000" cy="4396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20000"/>
              </a:lnSpc>
              <a:buNone/>
            </a:pPr>
            <a:r>
              <a:rPr lang="it-IT" sz="1200" noProof="0" dirty="0">
                <a:solidFill>
                  <a:srgbClr val="404040"/>
                </a:solidFill>
                <a:latin typeface="Hadassah Friedlaender" panose="02020603050405020304" pitchFamily="18" charset="-79"/>
                <a:ea typeface="Calibri"/>
                <a:cs typeface="Hadassah Friedlaender" panose="02020603050405020304" pitchFamily="18" charset="-79"/>
              </a:rPr>
              <a:t>Badge</a:t>
            </a:r>
            <a:endParaRPr lang="it-IT" sz="1200" noProof="0" dirty="0">
              <a:latin typeface="Hadassah Friedlaender" panose="02020603050405020304" pitchFamily="18" charset="-79"/>
              <a:ea typeface="Calibri"/>
              <a:cs typeface="Hadassah Friedlaender" panose="02020603050405020304" pitchFamily="18" charset="-79"/>
            </a:endParaRPr>
          </a:p>
          <a:p>
            <a:pPr algn="ctr">
              <a:lnSpc>
                <a:spcPct val="120000"/>
              </a:lnSpc>
            </a:pPr>
            <a:r>
              <a:rPr lang="it-IT" sz="1200" noProof="0" dirty="0">
                <a:solidFill>
                  <a:srgbClr val="404040"/>
                </a:solidFill>
                <a:latin typeface="Hadassah Friedlaender" panose="02020603050405020304" pitchFamily="18" charset="-79"/>
                <a:ea typeface="Calibri"/>
                <a:cs typeface="Hadassah Friedlaender" panose="02020603050405020304" pitchFamily="18" charset="-79"/>
              </a:rPr>
              <a:t>conseguiti</a:t>
            </a:r>
            <a:endParaRPr lang="it-IT" sz="1200" noProof="0" dirty="0">
              <a:latin typeface="Hadassah Friedlaender" panose="02020603050405020304" pitchFamily="18" charset="-79"/>
              <a:ea typeface="Calibri"/>
              <a:cs typeface="Hadassah Friedlaender" panose="02020603050405020304" pitchFamily="18" charset="-79"/>
            </a:endParaRPr>
          </a:p>
        </p:txBody>
      </p:sp>
      <p:sp>
        <p:nvSpPr>
          <p:cNvPr id="45" name="Shape 8">
            <a:extLst>
              <a:ext uri="{FF2B5EF4-FFF2-40B4-BE49-F238E27FC236}">
                <a16:creationId xmlns:a16="http://schemas.microsoft.com/office/drawing/2014/main" id="{68617BE2-7809-B7B8-5DF6-B6322A5F9B9C}"/>
              </a:ext>
            </a:extLst>
          </p:cNvPr>
          <p:cNvSpPr/>
          <p:nvPr/>
        </p:nvSpPr>
        <p:spPr>
          <a:xfrm>
            <a:off x="6519265" y="1556159"/>
            <a:ext cx="2286000" cy="1463040"/>
          </a:xfrm>
          <a:prstGeom prst="rect">
            <a:avLst/>
          </a:prstGeom>
          <a:solidFill>
            <a:srgbClr val="FFFFFF"/>
          </a:solidFill>
          <a:ln w="6350">
            <a:solidFill>
              <a:srgbClr val="D9E2F3"/>
            </a:solidFill>
            <a:prstDash val="solid"/>
          </a:ln>
          <a:effectLst>
            <a:outerShdw blurRad="76200" dist="254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it-IT" noProof="0" dirty="0">
              <a:latin typeface="Hadassah Friedlaender" panose="02020603050405020304" pitchFamily="18" charset="-79"/>
              <a:cs typeface="Hadassah Friedlaender" panose="02020603050405020304" pitchFamily="18" charset="-79"/>
            </a:endParaRPr>
          </a:p>
        </p:txBody>
      </p:sp>
      <p:pic>
        <p:nvPicPr>
          <p:cNvPr id="46" name="Image 3" descr="preencoded.png">
            <a:extLst>
              <a:ext uri="{FF2B5EF4-FFF2-40B4-BE49-F238E27FC236}">
                <a16:creationId xmlns:a16="http://schemas.microsoft.com/office/drawing/2014/main" id="{C55D1AB0-AB5B-DEE4-F936-D51C9E4D2F6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423601" y="1690777"/>
            <a:ext cx="411480" cy="411480"/>
          </a:xfrm>
          <a:prstGeom prst="rect">
            <a:avLst/>
          </a:prstGeom>
        </p:spPr>
      </p:pic>
      <p:sp>
        <p:nvSpPr>
          <p:cNvPr id="47" name="Text 12">
            <a:extLst>
              <a:ext uri="{FF2B5EF4-FFF2-40B4-BE49-F238E27FC236}">
                <a16:creationId xmlns:a16="http://schemas.microsoft.com/office/drawing/2014/main" id="{C1AEB18E-6057-4DCC-E5F9-2598C1DB2BDC}"/>
              </a:ext>
            </a:extLst>
          </p:cNvPr>
          <p:cNvSpPr/>
          <p:nvPr/>
        </p:nvSpPr>
        <p:spPr>
          <a:xfrm>
            <a:off x="6544574" y="2102257"/>
            <a:ext cx="2215257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it-IT" sz="2400" b="1" noProof="0" dirty="0">
                <a:solidFill>
                  <a:srgbClr val="D4A843"/>
                </a:solidFill>
                <a:latin typeface="Hadassah Friedlaender" panose="02020603050405020304" pitchFamily="18" charset="-79"/>
                <a:ea typeface="Georgia" pitchFamily="34" charset="-122"/>
                <a:cs typeface="Hadassah Friedlaender" panose="02020603050405020304" pitchFamily="18" charset="-79"/>
              </a:rPr>
              <a:t>686</a:t>
            </a:r>
            <a:endParaRPr lang="it-IT" sz="2400" b="1" noProof="0" dirty="0">
              <a:solidFill>
                <a:srgbClr val="D4A843"/>
              </a:solidFill>
              <a:latin typeface="Hadassah Friedlaender" panose="02020603050405020304" pitchFamily="18" charset="-79"/>
              <a:cs typeface="Hadassah Friedlaender" panose="02020603050405020304" pitchFamily="18" charset="-79"/>
            </a:endParaRPr>
          </a:p>
        </p:txBody>
      </p:sp>
      <p:sp>
        <p:nvSpPr>
          <p:cNvPr id="48" name="Text 13">
            <a:extLst>
              <a:ext uri="{FF2B5EF4-FFF2-40B4-BE49-F238E27FC236}">
                <a16:creationId xmlns:a16="http://schemas.microsoft.com/office/drawing/2014/main" id="{17F1CA89-BA16-AE3E-2AA2-60EC4AE47673}"/>
              </a:ext>
            </a:extLst>
          </p:cNvPr>
          <p:cNvSpPr/>
          <p:nvPr/>
        </p:nvSpPr>
        <p:spPr>
          <a:xfrm>
            <a:off x="6473830" y="2559457"/>
            <a:ext cx="2286001" cy="338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20000"/>
              </a:lnSpc>
              <a:buNone/>
            </a:pPr>
            <a:r>
              <a:rPr lang="it-IT" sz="1200" noProof="0" dirty="0">
                <a:solidFill>
                  <a:srgbClr val="404040"/>
                </a:solidFill>
                <a:latin typeface="Hadassah Friedlaender" panose="02020603050405020304" pitchFamily="18" charset="-79"/>
                <a:ea typeface="Calibri"/>
                <a:cs typeface="Hadassah Friedlaender" panose="02020603050405020304" pitchFamily="18" charset="-79"/>
              </a:rPr>
              <a:t>Comuni attivi</a:t>
            </a:r>
            <a:endParaRPr lang="it-IT" sz="1200" noProof="0" dirty="0">
              <a:latin typeface="Hadassah Friedlaender" panose="02020603050405020304" pitchFamily="18" charset="-79"/>
              <a:ea typeface="Calibri"/>
              <a:cs typeface="Hadassah Friedlaender" panose="02020603050405020304" pitchFamily="18" charset="-79"/>
            </a:endParaRPr>
          </a:p>
          <a:p>
            <a:pPr marL="0" indent="0" algn="ctr">
              <a:lnSpc>
                <a:spcPct val="120000"/>
              </a:lnSpc>
              <a:buNone/>
            </a:pPr>
            <a:r>
              <a:rPr lang="it-IT" sz="1200" noProof="0" dirty="0">
                <a:solidFill>
                  <a:srgbClr val="404040"/>
                </a:solidFill>
                <a:latin typeface="Hadassah Friedlaender" panose="02020603050405020304" pitchFamily="18" charset="-79"/>
                <a:ea typeface="Calibri"/>
                <a:cs typeface="Hadassah Friedlaender" panose="02020603050405020304" pitchFamily="18" charset="-79"/>
              </a:rPr>
              <a:t>ultimi 3 mesi</a:t>
            </a:r>
            <a:endParaRPr lang="it-IT" sz="1200" noProof="0" dirty="0">
              <a:latin typeface="Hadassah Friedlaender" panose="02020603050405020304" pitchFamily="18" charset="-79"/>
              <a:ea typeface="Calibri"/>
              <a:cs typeface="Hadassah Friedlaender" panose="02020603050405020304" pitchFamily="18" charset="-79"/>
            </a:endParaRPr>
          </a:p>
        </p:txBody>
      </p:sp>
      <p:sp>
        <p:nvSpPr>
          <p:cNvPr id="49" name="Shape 8">
            <a:extLst>
              <a:ext uri="{FF2B5EF4-FFF2-40B4-BE49-F238E27FC236}">
                <a16:creationId xmlns:a16="http://schemas.microsoft.com/office/drawing/2014/main" id="{644A49C9-753B-D3DF-BDB5-F64863D835D2}"/>
              </a:ext>
            </a:extLst>
          </p:cNvPr>
          <p:cNvSpPr/>
          <p:nvPr/>
        </p:nvSpPr>
        <p:spPr>
          <a:xfrm>
            <a:off x="8966290" y="1553282"/>
            <a:ext cx="2286000" cy="1463040"/>
          </a:xfrm>
          <a:prstGeom prst="rect">
            <a:avLst/>
          </a:prstGeom>
          <a:solidFill>
            <a:srgbClr val="FFFFFF"/>
          </a:solidFill>
          <a:ln w="6350">
            <a:solidFill>
              <a:srgbClr val="D9E2F3"/>
            </a:solidFill>
            <a:prstDash val="solid"/>
          </a:ln>
          <a:effectLst>
            <a:outerShdw blurRad="76200" dist="254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it-IT" noProof="0" dirty="0">
              <a:latin typeface="Hadassah Friedlaender" panose="02020603050405020304" pitchFamily="18" charset="-79"/>
              <a:cs typeface="Hadassah Friedlaender" panose="02020603050405020304" pitchFamily="18" charset="-79"/>
            </a:endParaRPr>
          </a:p>
        </p:txBody>
      </p:sp>
      <p:sp>
        <p:nvSpPr>
          <p:cNvPr id="50" name="Text 16">
            <a:extLst>
              <a:ext uri="{FF2B5EF4-FFF2-40B4-BE49-F238E27FC236}">
                <a16:creationId xmlns:a16="http://schemas.microsoft.com/office/drawing/2014/main" id="{2DB26617-6B0E-0004-D6B2-BC168DCB9387}"/>
              </a:ext>
            </a:extLst>
          </p:cNvPr>
          <p:cNvSpPr/>
          <p:nvPr/>
        </p:nvSpPr>
        <p:spPr>
          <a:xfrm>
            <a:off x="8983108" y="2521151"/>
            <a:ext cx="2225775" cy="547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it-IT" sz="1200" noProof="0" dirty="0">
                <a:solidFill>
                  <a:srgbClr val="404040"/>
                </a:solidFill>
                <a:latin typeface="Hadassah Friedlaender" panose="02020603050405020304" pitchFamily="18" charset="-79"/>
                <a:ea typeface="+mn-lt"/>
                <a:cs typeface="Hadassah Friedlaender" panose="02020603050405020304" pitchFamily="18" charset="-79"/>
              </a:rPr>
              <a:t>Quesiti/risposte sulle Community</a:t>
            </a:r>
            <a:endParaRPr lang="it-IT" sz="1200" noProof="0" dirty="0">
              <a:solidFill>
                <a:srgbClr val="404040"/>
              </a:solidFill>
              <a:latin typeface="Hadassah Friedlaender" panose="02020603050405020304" pitchFamily="18" charset="-79"/>
              <a:ea typeface="Calibri"/>
              <a:cs typeface="Hadassah Friedlaender" panose="02020603050405020304" pitchFamily="18" charset="-79"/>
            </a:endParaRPr>
          </a:p>
        </p:txBody>
      </p:sp>
      <p:pic>
        <p:nvPicPr>
          <p:cNvPr id="57" name="Image 8" descr="preencoded.png">
            <a:extLst>
              <a:ext uri="{FF2B5EF4-FFF2-40B4-BE49-F238E27FC236}">
                <a16:creationId xmlns:a16="http://schemas.microsoft.com/office/drawing/2014/main" id="{B14F3BD7-EC94-E457-0621-1FC3AC89CA1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77163" y="3256474"/>
            <a:ext cx="182880" cy="182880"/>
          </a:xfrm>
          <a:prstGeom prst="rect">
            <a:avLst/>
          </a:prstGeom>
        </p:spPr>
      </p:pic>
      <p:sp>
        <p:nvSpPr>
          <p:cNvPr id="86" name="Text 24">
            <a:extLst>
              <a:ext uri="{FF2B5EF4-FFF2-40B4-BE49-F238E27FC236}">
                <a16:creationId xmlns:a16="http://schemas.microsoft.com/office/drawing/2014/main" id="{04E9ECE5-EAF0-D96C-1059-F6FD44F4A015}"/>
              </a:ext>
            </a:extLst>
          </p:cNvPr>
          <p:cNvSpPr/>
          <p:nvPr/>
        </p:nvSpPr>
        <p:spPr>
          <a:xfrm>
            <a:off x="9151483" y="3229042"/>
            <a:ext cx="2286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it-IT" sz="1100" b="1" noProof="0" dirty="0">
                <a:solidFill>
                  <a:srgbClr val="002060"/>
                </a:solidFill>
                <a:latin typeface="Hadassah Friedlaender" panose="02020603050405020304" pitchFamily="18" charset="-79"/>
                <a:ea typeface="Calibri"/>
                <a:cs typeface="Hadassah Friedlaender" panose="02020603050405020304" pitchFamily="18" charset="-79"/>
              </a:rPr>
              <a:t>332.342 Visualizzazioni</a:t>
            </a:r>
          </a:p>
        </p:txBody>
      </p:sp>
      <p:sp>
        <p:nvSpPr>
          <p:cNvPr id="87" name="Text 25">
            <a:extLst>
              <a:ext uri="{FF2B5EF4-FFF2-40B4-BE49-F238E27FC236}">
                <a16:creationId xmlns:a16="http://schemas.microsoft.com/office/drawing/2014/main" id="{1A345B32-895F-1C2D-4F1B-D2EEE4390DBA}"/>
              </a:ext>
            </a:extLst>
          </p:cNvPr>
          <p:cNvSpPr/>
          <p:nvPr/>
        </p:nvSpPr>
        <p:spPr>
          <a:xfrm>
            <a:off x="9151483" y="3415027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5000"/>
              </a:lnSpc>
            </a:pPr>
            <a:r>
              <a:rPr lang="it-IT" sz="1200" noProof="0" dirty="0">
                <a:solidFill>
                  <a:srgbClr val="404040"/>
                </a:solidFill>
                <a:latin typeface="Hadassah Friedlaender" panose="02020603050405020304" pitchFamily="18" charset="-79"/>
                <a:ea typeface="Calibri"/>
                <a:cs typeface="Hadassah Friedlaender" panose="02020603050405020304" pitchFamily="18" charset="-79"/>
              </a:rPr>
              <a:t>Rispetto agli argomenti postati</a:t>
            </a:r>
          </a:p>
        </p:txBody>
      </p:sp>
      <p:pic>
        <p:nvPicPr>
          <p:cNvPr id="88" name="Elemento grafico 87" descr="Fumetto con riempimento a tinta unita">
            <a:extLst>
              <a:ext uri="{FF2B5EF4-FFF2-40B4-BE49-F238E27FC236}">
                <a16:creationId xmlns:a16="http://schemas.microsoft.com/office/drawing/2014/main" id="{0CEA1AFF-4B39-CC19-F2F2-E451F5E9EB7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9751216" y="1524530"/>
            <a:ext cx="621676" cy="629007"/>
          </a:xfrm>
          <a:prstGeom prst="rect">
            <a:avLst/>
          </a:prstGeom>
        </p:spPr>
      </p:pic>
      <p:sp>
        <p:nvSpPr>
          <p:cNvPr id="89" name="Rettangolo 88">
            <a:extLst>
              <a:ext uri="{FF2B5EF4-FFF2-40B4-BE49-F238E27FC236}">
                <a16:creationId xmlns:a16="http://schemas.microsoft.com/office/drawing/2014/main" id="{1141F347-32C6-1DD6-7CEF-E6F3A33A8897}"/>
              </a:ext>
            </a:extLst>
          </p:cNvPr>
          <p:cNvSpPr/>
          <p:nvPr/>
        </p:nvSpPr>
        <p:spPr>
          <a:xfrm>
            <a:off x="9151483" y="4824430"/>
            <a:ext cx="1600965" cy="90468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1" name="CasellaDiTesto 90">
            <a:extLst>
              <a:ext uri="{FF2B5EF4-FFF2-40B4-BE49-F238E27FC236}">
                <a16:creationId xmlns:a16="http://schemas.microsoft.com/office/drawing/2014/main" id="{ADBFF520-EF2B-3C36-094B-EC7214835AC7}"/>
              </a:ext>
            </a:extLst>
          </p:cNvPr>
          <p:cNvSpPr txBox="1"/>
          <p:nvPr/>
        </p:nvSpPr>
        <p:spPr>
          <a:xfrm>
            <a:off x="9486033" y="2055610"/>
            <a:ext cx="113897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 b="1" dirty="0">
                <a:solidFill>
                  <a:srgbClr val="D4A843"/>
                </a:solidFill>
                <a:latin typeface="Georgia"/>
              </a:rPr>
              <a:t>8.459</a:t>
            </a:r>
            <a:endParaRPr lang="it-IT" dirty="0"/>
          </a:p>
        </p:txBody>
      </p:sp>
      <p:graphicFrame>
        <p:nvGraphicFramePr>
          <p:cNvPr id="92" name="Tabella 91">
            <a:extLst>
              <a:ext uri="{FF2B5EF4-FFF2-40B4-BE49-F238E27FC236}">
                <a16:creationId xmlns:a16="http://schemas.microsoft.com/office/drawing/2014/main" id="{7BD0BBAC-606C-94A4-AA59-C36E0798D4F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06825004"/>
              </p:ext>
            </p:extLst>
          </p:nvPr>
        </p:nvGraphicFramePr>
        <p:xfrm>
          <a:off x="2829464" y="4824430"/>
          <a:ext cx="7366960" cy="9046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41740">
                  <a:extLst>
                    <a:ext uri="{9D8B030D-6E8A-4147-A177-3AD203B41FA5}">
                      <a16:colId xmlns:a16="http://schemas.microsoft.com/office/drawing/2014/main" val="449432025"/>
                    </a:ext>
                  </a:extLst>
                </a:gridCol>
                <a:gridCol w="1841740">
                  <a:extLst>
                    <a:ext uri="{9D8B030D-6E8A-4147-A177-3AD203B41FA5}">
                      <a16:colId xmlns:a16="http://schemas.microsoft.com/office/drawing/2014/main" val="3927958326"/>
                    </a:ext>
                  </a:extLst>
                </a:gridCol>
                <a:gridCol w="1841740">
                  <a:extLst>
                    <a:ext uri="{9D8B030D-6E8A-4147-A177-3AD203B41FA5}">
                      <a16:colId xmlns:a16="http://schemas.microsoft.com/office/drawing/2014/main" val="3872853366"/>
                    </a:ext>
                  </a:extLst>
                </a:gridCol>
                <a:gridCol w="1841740">
                  <a:extLst>
                    <a:ext uri="{9D8B030D-6E8A-4147-A177-3AD203B41FA5}">
                      <a16:colId xmlns:a16="http://schemas.microsoft.com/office/drawing/2014/main" val="2711345604"/>
                    </a:ext>
                  </a:extLst>
                </a:gridCol>
              </a:tblGrid>
              <a:tr h="904688">
                <a:tc>
                  <a:txBody>
                    <a:bodyPr/>
                    <a:lstStyle/>
                    <a:p>
                      <a:endParaRPr lang="it-IT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it-IT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03920073"/>
                  </a:ext>
                </a:extLst>
              </a:tr>
            </a:tbl>
          </a:graphicData>
        </a:graphic>
      </p:graphicFrame>
      <p:sp>
        <p:nvSpPr>
          <p:cNvPr id="93" name="Text 6">
            <a:extLst>
              <a:ext uri="{FF2B5EF4-FFF2-40B4-BE49-F238E27FC236}">
                <a16:creationId xmlns:a16="http://schemas.microsoft.com/office/drawing/2014/main" id="{5411F464-96AE-9292-C028-81F6B83DAF48}"/>
              </a:ext>
            </a:extLst>
          </p:cNvPr>
          <p:cNvSpPr/>
          <p:nvPr/>
        </p:nvSpPr>
        <p:spPr>
          <a:xfrm>
            <a:off x="2798700" y="4966229"/>
            <a:ext cx="184231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it-IT" sz="2400" b="1" dirty="0">
                <a:solidFill>
                  <a:srgbClr val="D4A843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2</a:t>
            </a:r>
            <a:r>
              <a:rPr lang="it-IT" sz="2400" b="1" noProof="0" dirty="0">
                <a:solidFill>
                  <a:srgbClr val="D4A843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.842</a:t>
            </a:r>
          </a:p>
        </p:txBody>
      </p:sp>
      <p:sp>
        <p:nvSpPr>
          <p:cNvPr id="94" name="Text 7">
            <a:extLst>
              <a:ext uri="{FF2B5EF4-FFF2-40B4-BE49-F238E27FC236}">
                <a16:creationId xmlns:a16="http://schemas.microsoft.com/office/drawing/2014/main" id="{2B22F7E5-43BA-1BB2-F103-11E9DB0474AE}"/>
              </a:ext>
            </a:extLst>
          </p:cNvPr>
          <p:cNvSpPr/>
          <p:nvPr/>
        </p:nvSpPr>
        <p:spPr>
          <a:xfrm>
            <a:off x="2836078" y="5406176"/>
            <a:ext cx="1842312" cy="2909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20000"/>
              </a:lnSpc>
              <a:buNone/>
            </a:pPr>
            <a:r>
              <a:rPr lang="it-IT" sz="1600" b="1" noProof="0" dirty="0">
                <a:solidFill>
                  <a:srgbClr val="034EA2"/>
                </a:solidFill>
                <a:latin typeface="Hadassah Friedlaender" panose="02020603050405020304" pitchFamily="18" charset="-79"/>
                <a:ea typeface="Calibri"/>
                <a:cs typeface="Hadassah Friedlaender" panose="02020603050405020304" pitchFamily="18" charset="-79"/>
              </a:rPr>
              <a:t>Interazioni</a:t>
            </a:r>
          </a:p>
        </p:txBody>
      </p:sp>
      <p:sp>
        <p:nvSpPr>
          <p:cNvPr id="95" name="Text 6">
            <a:extLst>
              <a:ext uri="{FF2B5EF4-FFF2-40B4-BE49-F238E27FC236}">
                <a16:creationId xmlns:a16="http://schemas.microsoft.com/office/drawing/2014/main" id="{C7B5CBB6-2526-5927-FBD7-5DC6BE844319}"/>
              </a:ext>
            </a:extLst>
          </p:cNvPr>
          <p:cNvSpPr/>
          <p:nvPr/>
        </p:nvSpPr>
        <p:spPr>
          <a:xfrm>
            <a:off x="4693635" y="4963352"/>
            <a:ext cx="184231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it-IT" sz="2400" b="1" dirty="0">
                <a:solidFill>
                  <a:srgbClr val="D4A843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2</a:t>
            </a:r>
            <a:r>
              <a:rPr lang="it-IT" sz="2400" b="1" noProof="0" dirty="0">
                <a:solidFill>
                  <a:srgbClr val="D4A843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.957</a:t>
            </a:r>
          </a:p>
        </p:txBody>
      </p:sp>
      <p:sp>
        <p:nvSpPr>
          <p:cNvPr id="96" name="Text 7">
            <a:extLst>
              <a:ext uri="{FF2B5EF4-FFF2-40B4-BE49-F238E27FC236}">
                <a16:creationId xmlns:a16="http://schemas.microsoft.com/office/drawing/2014/main" id="{58D61663-6734-2889-7837-AAACE4BEE7D1}"/>
              </a:ext>
            </a:extLst>
          </p:cNvPr>
          <p:cNvSpPr/>
          <p:nvPr/>
        </p:nvSpPr>
        <p:spPr>
          <a:xfrm>
            <a:off x="4731013" y="5403299"/>
            <a:ext cx="1842312" cy="2909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20000"/>
              </a:lnSpc>
              <a:buNone/>
            </a:pPr>
            <a:r>
              <a:rPr lang="it-IT" sz="1600" b="1" noProof="0" dirty="0">
                <a:solidFill>
                  <a:srgbClr val="034EA2"/>
                </a:solidFill>
                <a:latin typeface="Hadassah Friedlaender" panose="02020603050405020304" pitchFamily="18" charset="-79"/>
                <a:ea typeface="Calibri"/>
                <a:cs typeface="Hadassah Friedlaender" panose="02020603050405020304" pitchFamily="18" charset="-79"/>
              </a:rPr>
              <a:t>Visualizzazioni</a:t>
            </a:r>
          </a:p>
        </p:txBody>
      </p:sp>
      <p:sp>
        <p:nvSpPr>
          <p:cNvPr id="97" name="Text 6">
            <a:extLst>
              <a:ext uri="{FF2B5EF4-FFF2-40B4-BE49-F238E27FC236}">
                <a16:creationId xmlns:a16="http://schemas.microsoft.com/office/drawing/2014/main" id="{D2B0536D-9BA4-1C37-BCFC-BB1E2D3A9D48}"/>
              </a:ext>
            </a:extLst>
          </p:cNvPr>
          <p:cNvSpPr/>
          <p:nvPr/>
        </p:nvSpPr>
        <p:spPr>
          <a:xfrm>
            <a:off x="6522433" y="4963352"/>
            <a:ext cx="184231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it-IT" sz="2400" b="1" dirty="0">
                <a:solidFill>
                  <a:srgbClr val="D4A843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435</a:t>
            </a:r>
            <a:endParaRPr lang="it-IT" sz="2400" b="1" noProof="0" dirty="0">
              <a:solidFill>
                <a:srgbClr val="D4A843"/>
              </a:solidFill>
              <a:latin typeface="Hadassah Friedlaender" panose="02020603050405020304" pitchFamily="18" charset="-79"/>
              <a:cs typeface="Hadassah Friedlaender" panose="02020603050405020304" pitchFamily="18" charset="-79"/>
            </a:endParaRPr>
          </a:p>
        </p:txBody>
      </p:sp>
      <p:sp>
        <p:nvSpPr>
          <p:cNvPr id="98" name="Text 7">
            <a:extLst>
              <a:ext uri="{FF2B5EF4-FFF2-40B4-BE49-F238E27FC236}">
                <a16:creationId xmlns:a16="http://schemas.microsoft.com/office/drawing/2014/main" id="{8328B973-BC83-3B0E-BF1F-58C54E9AD0EC}"/>
              </a:ext>
            </a:extLst>
          </p:cNvPr>
          <p:cNvSpPr/>
          <p:nvPr/>
        </p:nvSpPr>
        <p:spPr>
          <a:xfrm>
            <a:off x="6559811" y="5403299"/>
            <a:ext cx="1842312" cy="2909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20000"/>
              </a:lnSpc>
              <a:buNone/>
            </a:pPr>
            <a:r>
              <a:rPr lang="it-IT" sz="1600" b="1" noProof="0" dirty="0">
                <a:solidFill>
                  <a:srgbClr val="034EA2"/>
                </a:solidFill>
                <a:latin typeface="Hadassah Friedlaender" panose="02020603050405020304" pitchFamily="18" charset="-79"/>
                <a:ea typeface="Calibri"/>
                <a:cs typeface="Hadassah Friedlaender" panose="02020603050405020304" pitchFamily="18" charset="-79"/>
              </a:rPr>
              <a:t>Visitatori unici</a:t>
            </a:r>
          </a:p>
        </p:txBody>
      </p:sp>
      <p:sp>
        <p:nvSpPr>
          <p:cNvPr id="99" name="Text 6">
            <a:extLst>
              <a:ext uri="{FF2B5EF4-FFF2-40B4-BE49-F238E27FC236}">
                <a16:creationId xmlns:a16="http://schemas.microsoft.com/office/drawing/2014/main" id="{9082FDB1-88A9-1580-C89E-63C540B5E1BE}"/>
              </a:ext>
            </a:extLst>
          </p:cNvPr>
          <p:cNvSpPr/>
          <p:nvPr/>
        </p:nvSpPr>
        <p:spPr>
          <a:xfrm>
            <a:off x="8417368" y="4960475"/>
            <a:ext cx="184231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it-IT" sz="2400" b="1" dirty="0">
                <a:solidFill>
                  <a:srgbClr val="D4A843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313</a:t>
            </a:r>
            <a:endParaRPr lang="it-IT" sz="2400" b="1" noProof="0" dirty="0">
              <a:solidFill>
                <a:srgbClr val="D4A843"/>
              </a:solidFill>
              <a:latin typeface="Hadassah Friedlaender" panose="02020603050405020304" pitchFamily="18" charset="-79"/>
              <a:cs typeface="Hadassah Friedlaender" panose="02020603050405020304" pitchFamily="18" charset="-79"/>
            </a:endParaRPr>
          </a:p>
        </p:txBody>
      </p:sp>
      <p:sp>
        <p:nvSpPr>
          <p:cNvPr id="100" name="Text 7">
            <a:extLst>
              <a:ext uri="{FF2B5EF4-FFF2-40B4-BE49-F238E27FC236}">
                <a16:creationId xmlns:a16="http://schemas.microsoft.com/office/drawing/2014/main" id="{6725C51F-5404-F581-24A2-2172143CFE87}"/>
              </a:ext>
            </a:extLst>
          </p:cNvPr>
          <p:cNvSpPr/>
          <p:nvPr/>
        </p:nvSpPr>
        <p:spPr>
          <a:xfrm>
            <a:off x="8454746" y="5400422"/>
            <a:ext cx="1842312" cy="2909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20000"/>
              </a:lnSpc>
              <a:buNone/>
            </a:pPr>
            <a:r>
              <a:rPr lang="it-IT" sz="1600" b="1" noProof="0" dirty="0">
                <a:solidFill>
                  <a:srgbClr val="034EA2"/>
                </a:solidFill>
                <a:latin typeface="Hadassah Friedlaender" panose="02020603050405020304" pitchFamily="18" charset="-79"/>
                <a:ea typeface="Calibri"/>
                <a:cs typeface="Hadassah Friedlaender" panose="02020603050405020304" pitchFamily="18" charset="-79"/>
              </a:rPr>
              <a:t>Comuni</a:t>
            </a:r>
          </a:p>
        </p:txBody>
      </p:sp>
    </p:spTree>
    <p:extLst>
      <p:ext uri="{BB962C8B-B14F-4D97-AF65-F5344CB8AC3E}">
        <p14:creationId xmlns:p14="http://schemas.microsoft.com/office/powerpoint/2010/main" val="17705011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8BEDEC-B3E4-9A4F-82D4-AC2DE48F83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1">
            <a:extLst>
              <a:ext uri="{FF2B5EF4-FFF2-40B4-BE49-F238E27FC236}">
                <a16:creationId xmlns:a16="http://schemas.microsoft.com/office/drawing/2014/main" id="{E3FF2B86-9CA6-AF81-E72B-D1ED3580B313}"/>
              </a:ext>
            </a:extLst>
          </p:cNvPr>
          <p:cNvSpPr/>
          <p:nvPr/>
        </p:nvSpPr>
        <p:spPr>
          <a:xfrm>
            <a:off x="419910" y="1143000"/>
            <a:ext cx="11430000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it-IT" sz="2200" b="1" noProof="0" dirty="0">
                <a:solidFill>
                  <a:schemeClr val="accent1"/>
                </a:solidFill>
                <a:latin typeface="Hadassah Friedlaender" panose="02020603050405020304" pitchFamily="18" charset="-79"/>
                <a:ea typeface="Calibri"/>
                <a:cs typeface="Hadassah Friedlaender" panose="02020603050405020304" pitchFamily="18" charset="-79"/>
              </a:rPr>
              <a:t>Il personale comunale coinvolto </a:t>
            </a:r>
            <a:endParaRPr lang="it-IT" sz="2200" noProof="0" dirty="0">
              <a:solidFill>
                <a:schemeClr val="accent1"/>
              </a:solidFill>
              <a:highlight>
                <a:srgbClr val="FFFF00"/>
              </a:highlight>
              <a:latin typeface="Hadassah Friedlaender" panose="02020603050405020304" pitchFamily="18" charset="-79"/>
              <a:cs typeface="Hadassah Friedlaender" panose="02020603050405020304" pitchFamily="18" charset="-79"/>
            </a:endParaRPr>
          </a:p>
        </p:txBody>
      </p:sp>
      <p:graphicFrame>
        <p:nvGraphicFramePr>
          <p:cNvPr id="2" name="Chart 16">
            <a:extLst>
              <a:ext uri="{FF2B5EF4-FFF2-40B4-BE49-F238E27FC236}">
                <a16:creationId xmlns:a16="http://schemas.microsoft.com/office/drawing/2014/main" id="{CF9E8B13-8E42-2BEB-19C9-7A1729A89D5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5531102"/>
              </p:ext>
            </p:extLst>
          </p:nvPr>
        </p:nvGraphicFramePr>
        <p:xfrm>
          <a:off x="460248" y="2038475"/>
          <a:ext cx="4800000" cy="420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7" name="Rectangle 17">
            <a:extLst>
              <a:ext uri="{FF2B5EF4-FFF2-40B4-BE49-F238E27FC236}">
                <a16:creationId xmlns:a16="http://schemas.microsoft.com/office/drawing/2014/main" id="{189842CD-B683-F99B-9D89-B33DE100ECC2}"/>
              </a:ext>
            </a:extLst>
          </p:cNvPr>
          <p:cNvSpPr/>
          <p:nvPr/>
        </p:nvSpPr>
        <p:spPr>
          <a:xfrm>
            <a:off x="5703048" y="2208954"/>
            <a:ext cx="6000000" cy="762000"/>
          </a:xfrm>
          <a:prstGeom prst="rect">
            <a:avLst/>
          </a:prstGeom>
          <a:solidFill>
            <a:srgbClr val="F0F4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noProof="0" dirty="0">
              <a:latin typeface="Hadassah Friedlaender" panose="02020603050405020304" pitchFamily="18" charset="-79"/>
              <a:cs typeface="Hadassah Friedlaender" panose="02020603050405020304" pitchFamily="18" charset="-79"/>
            </a:endParaRPr>
          </a:p>
        </p:txBody>
      </p:sp>
      <p:sp>
        <p:nvSpPr>
          <p:cNvPr id="18" name="Rectangle 18">
            <a:extLst>
              <a:ext uri="{FF2B5EF4-FFF2-40B4-BE49-F238E27FC236}">
                <a16:creationId xmlns:a16="http://schemas.microsoft.com/office/drawing/2014/main" id="{48A1AFCF-C3D3-D0D7-0E54-CA521E01F68D}"/>
              </a:ext>
            </a:extLst>
          </p:cNvPr>
          <p:cNvSpPr/>
          <p:nvPr/>
        </p:nvSpPr>
        <p:spPr>
          <a:xfrm>
            <a:off x="5703048" y="2208954"/>
            <a:ext cx="60000" cy="762000"/>
          </a:xfrm>
          <a:prstGeom prst="rect">
            <a:avLst/>
          </a:prstGeom>
          <a:solidFill>
            <a:srgbClr val="16639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noProof="0" dirty="0">
              <a:latin typeface="Hadassah Friedlaender" panose="02020603050405020304" pitchFamily="18" charset="-79"/>
              <a:cs typeface="Hadassah Friedlaender" panose="02020603050405020304" pitchFamily="18" charset="-79"/>
            </a:endParaRPr>
          </a:p>
        </p:txBody>
      </p:sp>
      <p:sp>
        <p:nvSpPr>
          <p:cNvPr id="19" name="TextBox 19">
            <a:extLst>
              <a:ext uri="{FF2B5EF4-FFF2-40B4-BE49-F238E27FC236}">
                <a16:creationId xmlns:a16="http://schemas.microsoft.com/office/drawing/2014/main" id="{852C2FDE-74BD-23B9-33DA-74F8F83DEB72}"/>
              </a:ext>
            </a:extLst>
          </p:cNvPr>
          <p:cNvSpPr txBox="1"/>
          <p:nvPr/>
        </p:nvSpPr>
        <p:spPr>
          <a:xfrm>
            <a:off x="5777555" y="2248954"/>
            <a:ext cx="3300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b="1" noProof="0" dirty="0">
                <a:solidFill>
                  <a:srgbClr val="16639A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Dipendente</a:t>
            </a:r>
            <a:r>
              <a:rPr lang="it-IT" b="0" noProof="0" dirty="0">
                <a:solidFill>
                  <a:srgbClr val="2C3E50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   </a:t>
            </a:r>
          </a:p>
        </p:txBody>
      </p:sp>
      <p:sp>
        <p:nvSpPr>
          <p:cNvPr id="20" name="TextBox 20">
            <a:extLst>
              <a:ext uri="{FF2B5EF4-FFF2-40B4-BE49-F238E27FC236}">
                <a16:creationId xmlns:a16="http://schemas.microsoft.com/office/drawing/2014/main" id="{BFA5B35F-0E2B-2392-74A9-53A4A0734BC2}"/>
              </a:ext>
            </a:extLst>
          </p:cNvPr>
          <p:cNvSpPr txBox="1"/>
          <p:nvPr/>
        </p:nvSpPr>
        <p:spPr>
          <a:xfrm>
            <a:off x="5767019" y="2581602"/>
            <a:ext cx="4954205" cy="33855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it-IT" sz="800" noProof="0" dirty="0">
                <a:solidFill>
                  <a:srgbClr val="6B7B8D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Referenti del comune, responsabili di area, funzionari e operatori che hanno partecipato direttamente alle attività di supporto e formazione.</a:t>
            </a:r>
          </a:p>
        </p:txBody>
      </p:sp>
      <p:sp>
        <p:nvSpPr>
          <p:cNvPr id="21" name="TextBox 21">
            <a:extLst>
              <a:ext uri="{FF2B5EF4-FFF2-40B4-BE49-F238E27FC236}">
                <a16:creationId xmlns:a16="http://schemas.microsoft.com/office/drawing/2014/main" id="{250B4313-152F-9C98-82BF-2C58C88B177C}"/>
              </a:ext>
            </a:extLst>
          </p:cNvPr>
          <p:cNvSpPr txBox="1"/>
          <p:nvPr/>
        </p:nvSpPr>
        <p:spPr>
          <a:xfrm>
            <a:off x="10680387" y="2374510"/>
            <a:ext cx="822661" cy="430887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r">
              <a:spcBef>
                <a:spcPts val="0"/>
              </a:spcBef>
            </a:pPr>
            <a:r>
              <a:rPr lang="it-IT" sz="2200" b="1" noProof="0" dirty="0">
                <a:solidFill>
                  <a:srgbClr val="16639A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5.756</a:t>
            </a:r>
          </a:p>
        </p:txBody>
      </p:sp>
      <p:sp>
        <p:nvSpPr>
          <p:cNvPr id="22" name="Rectangle 22">
            <a:extLst>
              <a:ext uri="{FF2B5EF4-FFF2-40B4-BE49-F238E27FC236}">
                <a16:creationId xmlns:a16="http://schemas.microsoft.com/office/drawing/2014/main" id="{8167F853-239D-BCD8-F767-857961993219}"/>
              </a:ext>
            </a:extLst>
          </p:cNvPr>
          <p:cNvSpPr/>
          <p:nvPr/>
        </p:nvSpPr>
        <p:spPr>
          <a:xfrm>
            <a:off x="5703048" y="3030954"/>
            <a:ext cx="6000000" cy="762000"/>
          </a:xfrm>
          <a:prstGeom prst="rect">
            <a:avLst/>
          </a:prstGeom>
          <a:solidFill>
            <a:srgbClr val="F0F4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noProof="0" dirty="0">
              <a:latin typeface="Hadassah Friedlaender" panose="02020603050405020304" pitchFamily="18" charset="-79"/>
              <a:cs typeface="Hadassah Friedlaender" panose="02020603050405020304" pitchFamily="18" charset="-79"/>
            </a:endParaRPr>
          </a:p>
        </p:txBody>
      </p:sp>
      <p:sp>
        <p:nvSpPr>
          <p:cNvPr id="23" name="Rectangle 23">
            <a:extLst>
              <a:ext uri="{FF2B5EF4-FFF2-40B4-BE49-F238E27FC236}">
                <a16:creationId xmlns:a16="http://schemas.microsoft.com/office/drawing/2014/main" id="{A2D5F55D-08AF-E255-53D6-5D7BEE3B8059}"/>
              </a:ext>
            </a:extLst>
          </p:cNvPr>
          <p:cNvSpPr/>
          <p:nvPr/>
        </p:nvSpPr>
        <p:spPr>
          <a:xfrm>
            <a:off x="5703048" y="3030954"/>
            <a:ext cx="60000" cy="762000"/>
          </a:xfrm>
          <a:prstGeom prst="rect">
            <a:avLst/>
          </a:prstGeom>
          <a:solidFill>
            <a:srgbClr val="4472C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noProof="0" dirty="0">
              <a:latin typeface="Hadassah Friedlaender" panose="02020603050405020304" pitchFamily="18" charset="-79"/>
              <a:cs typeface="Hadassah Friedlaender" panose="02020603050405020304" pitchFamily="18" charset="-79"/>
            </a:endParaRPr>
          </a:p>
        </p:txBody>
      </p:sp>
      <p:sp>
        <p:nvSpPr>
          <p:cNvPr id="24" name="TextBox 24">
            <a:extLst>
              <a:ext uri="{FF2B5EF4-FFF2-40B4-BE49-F238E27FC236}">
                <a16:creationId xmlns:a16="http://schemas.microsoft.com/office/drawing/2014/main" id="{C71D99E5-ECA2-79DF-415C-06C2D0850217}"/>
              </a:ext>
            </a:extLst>
          </p:cNvPr>
          <p:cNvSpPr txBox="1"/>
          <p:nvPr/>
        </p:nvSpPr>
        <p:spPr>
          <a:xfrm>
            <a:off x="5823048" y="3070954"/>
            <a:ext cx="3300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b="1" noProof="0" dirty="0">
                <a:solidFill>
                  <a:srgbClr val="16639A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Sindaco</a:t>
            </a:r>
            <a:r>
              <a:rPr lang="it-IT" b="0" noProof="0" dirty="0">
                <a:solidFill>
                  <a:srgbClr val="2C3E50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   </a:t>
            </a:r>
          </a:p>
        </p:txBody>
      </p:sp>
      <p:sp>
        <p:nvSpPr>
          <p:cNvPr id="25" name="TextBox 25">
            <a:extLst>
              <a:ext uri="{FF2B5EF4-FFF2-40B4-BE49-F238E27FC236}">
                <a16:creationId xmlns:a16="http://schemas.microsoft.com/office/drawing/2014/main" id="{89F9383B-C2B0-7549-83C0-5CA47D5D74A0}"/>
              </a:ext>
            </a:extLst>
          </p:cNvPr>
          <p:cNvSpPr txBox="1"/>
          <p:nvPr/>
        </p:nvSpPr>
        <p:spPr>
          <a:xfrm>
            <a:off x="5823048" y="3437219"/>
            <a:ext cx="3800000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800" noProof="0" dirty="0">
                <a:solidFill>
                  <a:srgbClr val="6B7B8D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Sindaci che hanno seguito il progetto a livello politico-istituzionale.</a:t>
            </a:r>
          </a:p>
        </p:txBody>
      </p:sp>
      <p:sp>
        <p:nvSpPr>
          <p:cNvPr id="26" name="TextBox 26">
            <a:extLst>
              <a:ext uri="{FF2B5EF4-FFF2-40B4-BE49-F238E27FC236}">
                <a16:creationId xmlns:a16="http://schemas.microsoft.com/office/drawing/2014/main" id="{FDA7AD59-6788-85DC-6934-8F8DD4D9EE9F}"/>
              </a:ext>
            </a:extLst>
          </p:cNvPr>
          <p:cNvSpPr txBox="1"/>
          <p:nvPr/>
        </p:nvSpPr>
        <p:spPr>
          <a:xfrm>
            <a:off x="10975339" y="3227288"/>
            <a:ext cx="527709" cy="369332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r">
              <a:spcBef>
                <a:spcPts val="0"/>
              </a:spcBef>
            </a:pPr>
            <a:r>
              <a:rPr lang="it-IT" sz="1800" b="1" noProof="0" dirty="0">
                <a:solidFill>
                  <a:srgbClr val="4472C4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352</a:t>
            </a:r>
          </a:p>
        </p:txBody>
      </p:sp>
      <p:sp>
        <p:nvSpPr>
          <p:cNvPr id="27" name="Rectangle 27">
            <a:extLst>
              <a:ext uri="{FF2B5EF4-FFF2-40B4-BE49-F238E27FC236}">
                <a16:creationId xmlns:a16="http://schemas.microsoft.com/office/drawing/2014/main" id="{7643736D-7F42-B039-969D-948E1190863B}"/>
              </a:ext>
            </a:extLst>
          </p:cNvPr>
          <p:cNvSpPr/>
          <p:nvPr/>
        </p:nvSpPr>
        <p:spPr>
          <a:xfrm>
            <a:off x="5703048" y="3852954"/>
            <a:ext cx="6000000" cy="762000"/>
          </a:xfrm>
          <a:prstGeom prst="rect">
            <a:avLst/>
          </a:prstGeom>
          <a:solidFill>
            <a:srgbClr val="F0F4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noProof="0" dirty="0">
              <a:latin typeface="Hadassah Friedlaender" panose="02020603050405020304" pitchFamily="18" charset="-79"/>
              <a:cs typeface="Hadassah Friedlaender" panose="02020603050405020304" pitchFamily="18" charset="-79"/>
            </a:endParaRPr>
          </a:p>
        </p:txBody>
      </p:sp>
      <p:sp>
        <p:nvSpPr>
          <p:cNvPr id="28" name="Rectangle 28">
            <a:extLst>
              <a:ext uri="{FF2B5EF4-FFF2-40B4-BE49-F238E27FC236}">
                <a16:creationId xmlns:a16="http://schemas.microsoft.com/office/drawing/2014/main" id="{F0C78836-F452-AC33-0F6A-181BFEBAF831}"/>
              </a:ext>
            </a:extLst>
          </p:cNvPr>
          <p:cNvSpPr/>
          <p:nvPr/>
        </p:nvSpPr>
        <p:spPr>
          <a:xfrm>
            <a:off x="5703048" y="3852954"/>
            <a:ext cx="60000" cy="762000"/>
          </a:xfrm>
          <a:prstGeom prst="rect">
            <a:avLst/>
          </a:prstGeom>
          <a:solidFill>
            <a:srgbClr val="1A8A7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noProof="0" dirty="0">
              <a:latin typeface="Hadassah Friedlaender" panose="02020603050405020304" pitchFamily="18" charset="-79"/>
              <a:cs typeface="Hadassah Friedlaender" panose="02020603050405020304" pitchFamily="18" charset="-79"/>
            </a:endParaRPr>
          </a:p>
        </p:txBody>
      </p:sp>
      <p:sp>
        <p:nvSpPr>
          <p:cNvPr id="29" name="TextBox 29">
            <a:extLst>
              <a:ext uri="{FF2B5EF4-FFF2-40B4-BE49-F238E27FC236}">
                <a16:creationId xmlns:a16="http://schemas.microsoft.com/office/drawing/2014/main" id="{E82405E3-B577-43A6-7565-21A4A3251F65}"/>
              </a:ext>
            </a:extLst>
          </p:cNvPr>
          <p:cNvSpPr txBox="1"/>
          <p:nvPr/>
        </p:nvSpPr>
        <p:spPr>
          <a:xfrm>
            <a:off x="5823048" y="3892954"/>
            <a:ext cx="3300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b="1" noProof="0" dirty="0">
                <a:solidFill>
                  <a:srgbClr val="16639A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Segretario comunale</a:t>
            </a:r>
            <a:r>
              <a:rPr lang="it-IT" b="0" noProof="0" dirty="0">
                <a:solidFill>
                  <a:srgbClr val="2C3E50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   </a:t>
            </a:r>
          </a:p>
        </p:txBody>
      </p:sp>
      <p:sp>
        <p:nvSpPr>
          <p:cNvPr id="30" name="TextBox 30">
            <a:extLst>
              <a:ext uri="{FF2B5EF4-FFF2-40B4-BE49-F238E27FC236}">
                <a16:creationId xmlns:a16="http://schemas.microsoft.com/office/drawing/2014/main" id="{38D9D242-6EA2-E170-823E-63510B999509}"/>
              </a:ext>
            </a:extLst>
          </p:cNvPr>
          <p:cNvSpPr txBox="1"/>
          <p:nvPr/>
        </p:nvSpPr>
        <p:spPr>
          <a:xfrm>
            <a:off x="5778225" y="4242855"/>
            <a:ext cx="4942999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800" noProof="0" dirty="0">
                <a:solidFill>
                  <a:srgbClr val="6B7B8D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Segretari e vicesegretari comunali direttamente coinvolti nell'attuazione del piano d'intervento.</a:t>
            </a:r>
          </a:p>
        </p:txBody>
      </p:sp>
      <p:sp>
        <p:nvSpPr>
          <p:cNvPr id="31" name="TextBox 31">
            <a:extLst>
              <a:ext uri="{FF2B5EF4-FFF2-40B4-BE49-F238E27FC236}">
                <a16:creationId xmlns:a16="http://schemas.microsoft.com/office/drawing/2014/main" id="{1C6EE250-9252-B454-D904-47FB08376747}"/>
              </a:ext>
            </a:extLst>
          </p:cNvPr>
          <p:cNvSpPr txBox="1"/>
          <p:nvPr/>
        </p:nvSpPr>
        <p:spPr>
          <a:xfrm>
            <a:off x="10970531" y="4049288"/>
            <a:ext cx="532517" cy="369332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r">
              <a:spcBef>
                <a:spcPts val="0"/>
              </a:spcBef>
            </a:pPr>
            <a:r>
              <a:rPr lang="it-IT" sz="1800" b="1" noProof="0" dirty="0">
                <a:solidFill>
                  <a:srgbClr val="1A8A7D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339</a:t>
            </a:r>
          </a:p>
        </p:txBody>
      </p:sp>
      <p:sp>
        <p:nvSpPr>
          <p:cNvPr id="32" name="Rectangle 32">
            <a:extLst>
              <a:ext uri="{FF2B5EF4-FFF2-40B4-BE49-F238E27FC236}">
                <a16:creationId xmlns:a16="http://schemas.microsoft.com/office/drawing/2014/main" id="{B9BF08ED-1566-37D9-4EB4-0FC03430F01E}"/>
              </a:ext>
            </a:extLst>
          </p:cNvPr>
          <p:cNvSpPr/>
          <p:nvPr/>
        </p:nvSpPr>
        <p:spPr>
          <a:xfrm>
            <a:off x="5703048" y="4674954"/>
            <a:ext cx="6000000" cy="762000"/>
          </a:xfrm>
          <a:prstGeom prst="rect">
            <a:avLst/>
          </a:prstGeom>
          <a:solidFill>
            <a:srgbClr val="F0F4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noProof="0" dirty="0">
              <a:latin typeface="Hadassah Friedlaender" panose="02020603050405020304" pitchFamily="18" charset="-79"/>
              <a:cs typeface="Hadassah Friedlaender" panose="02020603050405020304" pitchFamily="18" charset="-79"/>
            </a:endParaRPr>
          </a:p>
        </p:txBody>
      </p:sp>
      <p:sp>
        <p:nvSpPr>
          <p:cNvPr id="33" name="Rectangle 33">
            <a:extLst>
              <a:ext uri="{FF2B5EF4-FFF2-40B4-BE49-F238E27FC236}">
                <a16:creationId xmlns:a16="http://schemas.microsoft.com/office/drawing/2014/main" id="{CA35058A-7C4F-EAC3-B91C-28CE5BB115BB}"/>
              </a:ext>
            </a:extLst>
          </p:cNvPr>
          <p:cNvSpPr/>
          <p:nvPr/>
        </p:nvSpPr>
        <p:spPr>
          <a:xfrm>
            <a:off x="5703048" y="4674954"/>
            <a:ext cx="60000" cy="762000"/>
          </a:xfrm>
          <a:prstGeom prst="rect">
            <a:avLst/>
          </a:prstGeom>
          <a:solidFill>
            <a:srgbClr val="6B9E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noProof="0" dirty="0">
              <a:latin typeface="Hadassah Friedlaender" panose="02020603050405020304" pitchFamily="18" charset="-79"/>
              <a:cs typeface="Hadassah Friedlaender" panose="02020603050405020304" pitchFamily="18" charset="-79"/>
            </a:endParaRPr>
          </a:p>
        </p:txBody>
      </p:sp>
      <p:sp>
        <p:nvSpPr>
          <p:cNvPr id="34" name="TextBox 34">
            <a:extLst>
              <a:ext uri="{FF2B5EF4-FFF2-40B4-BE49-F238E27FC236}">
                <a16:creationId xmlns:a16="http://schemas.microsoft.com/office/drawing/2014/main" id="{24848EBA-717E-B1B8-7D3B-60B5E626045D}"/>
              </a:ext>
            </a:extLst>
          </p:cNvPr>
          <p:cNvSpPr txBox="1"/>
          <p:nvPr/>
        </p:nvSpPr>
        <p:spPr>
          <a:xfrm>
            <a:off x="5823048" y="4714954"/>
            <a:ext cx="3300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b="1" noProof="0" dirty="0">
                <a:solidFill>
                  <a:srgbClr val="16639A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Amministratore</a:t>
            </a:r>
            <a:r>
              <a:rPr lang="it-IT" b="0" noProof="0" dirty="0">
                <a:solidFill>
                  <a:srgbClr val="2C3E50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   </a:t>
            </a:r>
          </a:p>
        </p:txBody>
      </p:sp>
      <p:sp>
        <p:nvSpPr>
          <p:cNvPr id="35" name="TextBox 35">
            <a:extLst>
              <a:ext uri="{FF2B5EF4-FFF2-40B4-BE49-F238E27FC236}">
                <a16:creationId xmlns:a16="http://schemas.microsoft.com/office/drawing/2014/main" id="{A2AA53ED-282A-5D7E-031A-E99418F999A5}"/>
              </a:ext>
            </a:extLst>
          </p:cNvPr>
          <p:cNvSpPr txBox="1"/>
          <p:nvPr/>
        </p:nvSpPr>
        <p:spPr>
          <a:xfrm>
            <a:off x="5823048" y="5046713"/>
            <a:ext cx="38000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800" noProof="0" dirty="0">
                <a:solidFill>
                  <a:srgbClr val="6B7B8D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Vicesindaci e assessori che hanno seguito il progetto a livello politico-istituzionale.</a:t>
            </a:r>
          </a:p>
        </p:txBody>
      </p:sp>
      <p:sp>
        <p:nvSpPr>
          <p:cNvPr id="36" name="TextBox 36">
            <a:extLst>
              <a:ext uri="{FF2B5EF4-FFF2-40B4-BE49-F238E27FC236}">
                <a16:creationId xmlns:a16="http://schemas.microsoft.com/office/drawing/2014/main" id="{00D71A5F-F6B6-7602-24A8-EED97BDC997D}"/>
              </a:ext>
            </a:extLst>
          </p:cNvPr>
          <p:cNvSpPr txBox="1"/>
          <p:nvPr/>
        </p:nvSpPr>
        <p:spPr>
          <a:xfrm>
            <a:off x="10952897" y="4871288"/>
            <a:ext cx="550151" cy="369332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r">
              <a:spcBef>
                <a:spcPts val="0"/>
              </a:spcBef>
            </a:pPr>
            <a:r>
              <a:rPr lang="it-IT" sz="1800" b="1" noProof="0" dirty="0">
                <a:solidFill>
                  <a:srgbClr val="6B9ED4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266</a:t>
            </a:r>
          </a:p>
        </p:txBody>
      </p:sp>
      <p:sp>
        <p:nvSpPr>
          <p:cNvPr id="37" name="Rectangle 37">
            <a:extLst>
              <a:ext uri="{FF2B5EF4-FFF2-40B4-BE49-F238E27FC236}">
                <a16:creationId xmlns:a16="http://schemas.microsoft.com/office/drawing/2014/main" id="{9BDC503A-B9DC-8BEB-A0A2-4EE1D5F67192}"/>
              </a:ext>
            </a:extLst>
          </p:cNvPr>
          <p:cNvSpPr/>
          <p:nvPr/>
        </p:nvSpPr>
        <p:spPr>
          <a:xfrm>
            <a:off x="5703048" y="5496954"/>
            <a:ext cx="6000000" cy="762000"/>
          </a:xfrm>
          <a:prstGeom prst="rect">
            <a:avLst/>
          </a:prstGeom>
          <a:solidFill>
            <a:srgbClr val="F0F4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noProof="0" dirty="0">
              <a:latin typeface="Hadassah Friedlaender" panose="02020603050405020304" pitchFamily="18" charset="-79"/>
              <a:cs typeface="Hadassah Friedlaender" panose="02020603050405020304" pitchFamily="18" charset="-79"/>
            </a:endParaRPr>
          </a:p>
        </p:txBody>
      </p:sp>
      <p:sp>
        <p:nvSpPr>
          <p:cNvPr id="38" name="Rectangle 38">
            <a:extLst>
              <a:ext uri="{FF2B5EF4-FFF2-40B4-BE49-F238E27FC236}">
                <a16:creationId xmlns:a16="http://schemas.microsoft.com/office/drawing/2014/main" id="{E143E449-E030-68EF-A80C-6560A59FB38F}"/>
              </a:ext>
            </a:extLst>
          </p:cNvPr>
          <p:cNvSpPr/>
          <p:nvPr/>
        </p:nvSpPr>
        <p:spPr>
          <a:xfrm>
            <a:off x="5703048" y="5496954"/>
            <a:ext cx="60000" cy="762000"/>
          </a:xfrm>
          <a:prstGeom prst="rect">
            <a:avLst/>
          </a:prstGeom>
          <a:solidFill>
            <a:srgbClr val="B0C4D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noProof="0" dirty="0">
              <a:latin typeface="Hadassah Friedlaender" panose="02020603050405020304" pitchFamily="18" charset="-79"/>
              <a:cs typeface="Hadassah Friedlaender" panose="02020603050405020304" pitchFamily="18" charset="-79"/>
            </a:endParaRPr>
          </a:p>
        </p:txBody>
      </p:sp>
      <p:sp>
        <p:nvSpPr>
          <p:cNvPr id="39" name="TextBox 39">
            <a:extLst>
              <a:ext uri="{FF2B5EF4-FFF2-40B4-BE49-F238E27FC236}">
                <a16:creationId xmlns:a16="http://schemas.microsoft.com/office/drawing/2014/main" id="{0FD3FCFD-EAF6-6560-01AC-F6DB4B3AB41B}"/>
              </a:ext>
            </a:extLst>
          </p:cNvPr>
          <p:cNvSpPr txBox="1"/>
          <p:nvPr/>
        </p:nvSpPr>
        <p:spPr>
          <a:xfrm>
            <a:off x="5823048" y="5536954"/>
            <a:ext cx="3300000" cy="369332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it-IT" b="1" noProof="0" dirty="0">
                <a:solidFill>
                  <a:srgbClr val="16639A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Altro</a:t>
            </a:r>
            <a:r>
              <a:rPr lang="it-IT" b="0" noProof="0" dirty="0">
                <a:solidFill>
                  <a:srgbClr val="2C3E50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 </a:t>
            </a:r>
          </a:p>
        </p:txBody>
      </p:sp>
      <p:sp>
        <p:nvSpPr>
          <p:cNvPr id="40" name="TextBox 40">
            <a:extLst>
              <a:ext uri="{FF2B5EF4-FFF2-40B4-BE49-F238E27FC236}">
                <a16:creationId xmlns:a16="http://schemas.microsoft.com/office/drawing/2014/main" id="{42B72C11-41A9-8C4F-7058-D5EA7448E07A}"/>
              </a:ext>
            </a:extLst>
          </p:cNvPr>
          <p:cNvSpPr txBox="1"/>
          <p:nvPr/>
        </p:nvSpPr>
        <p:spPr>
          <a:xfrm>
            <a:off x="5823048" y="5885966"/>
            <a:ext cx="3800000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800" noProof="0" dirty="0">
                <a:solidFill>
                  <a:srgbClr val="6B7B8D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Altri profili professionali.</a:t>
            </a:r>
          </a:p>
        </p:txBody>
      </p:sp>
      <p:sp>
        <p:nvSpPr>
          <p:cNvPr id="41" name="TextBox 41">
            <a:extLst>
              <a:ext uri="{FF2B5EF4-FFF2-40B4-BE49-F238E27FC236}">
                <a16:creationId xmlns:a16="http://schemas.microsoft.com/office/drawing/2014/main" id="{ACBE9E77-F936-E762-148F-D8DA3FCF027A}"/>
              </a:ext>
            </a:extLst>
          </p:cNvPr>
          <p:cNvSpPr txBox="1"/>
          <p:nvPr/>
        </p:nvSpPr>
        <p:spPr>
          <a:xfrm>
            <a:off x="11206172" y="5693288"/>
            <a:ext cx="296876" cy="369332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r">
              <a:spcBef>
                <a:spcPts val="0"/>
              </a:spcBef>
            </a:pPr>
            <a:r>
              <a:rPr lang="it-IT" sz="1800" b="1" noProof="0" dirty="0">
                <a:solidFill>
                  <a:srgbClr val="B0C4DE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3</a:t>
            </a:r>
          </a:p>
        </p:txBody>
      </p:sp>
      <p:sp>
        <p:nvSpPr>
          <p:cNvPr id="42" name="TextBox 42">
            <a:extLst>
              <a:ext uri="{FF2B5EF4-FFF2-40B4-BE49-F238E27FC236}">
                <a16:creationId xmlns:a16="http://schemas.microsoft.com/office/drawing/2014/main" id="{6EC041E3-8C98-DD4E-AB45-45CB9B6A65C5}"/>
              </a:ext>
            </a:extLst>
          </p:cNvPr>
          <p:cNvSpPr txBox="1"/>
          <p:nvPr/>
        </p:nvSpPr>
        <p:spPr>
          <a:xfrm>
            <a:off x="1525592" y="6238475"/>
            <a:ext cx="2669321" cy="338554"/>
          </a:xfrm>
          <a:prstGeom prst="rect">
            <a:avLst/>
          </a:prstGeom>
          <a:noFill/>
        </p:spPr>
        <p:txBody>
          <a:bodyPr wrap="none" lIns="91440" tIns="45720" rIns="91440" bIns="45720" anchor="t">
            <a:spAutoFit/>
          </a:bodyPr>
          <a:lstStyle/>
          <a:p>
            <a:pPr algn="ctr"/>
            <a:r>
              <a:rPr lang="it-IT" sz="1300" noProof="0" dirty="0">
                <a:solidFill>
                  <a:srgbClr val="6B7B8D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Totale iscritti a Trasforma: </a:t>
            </a:r>
            <a:r>
              <a:rPr lang="it-IT" sz="1600" b="1" noProof="0" dirty="0">
                <a:solidFill>
                  <a:srgbClr val="16639A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6.716</a:t>
            </a:r>
          </a:p>
        </p:txBody>
      </p:sp>
      <p:sp>
        <p:nvSpPr>
          <p:cNvPr id="43" name="CasellaDiTesto 42">
            <a:extLst>
              <a:ext uri="{FF2B5EF4-FFF2-40B4-BE49-F238E27FC236}">
                <a16:creationId xmlns:a16="http://schemas.microsoft.com/office/drawing/2014/main" id="{E31E20CF-3AFD-96DE-4016-E06BE528108E}"/>
              </a:ext>
            </a:extLst>
          </p:cNvPr>
          <p:cNvSpPr txBox="1"/>
          <p:nvPr/>
        </p:nvSpPr>
        <p:spPr>
          <a:xfrm>
            <a:off x="3967088" y="4002475"/>
            <a:ext cx="7697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noProof="0" dirty="0">
                <a:solidFill>
                  <a:schemeClr val="bg1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85,7%</a:t>
            </a:r>
          </a:p>
        </p:txBody>
      </p:sp>
      <p:sp>
        <p:nvSpPr>
          <p:cNvPr id="44" name="CasellaDiTesto 43">
            <a:extLst>
              <a:ext uri="{FF2B5EF4-FFF2-40B4-BE49-F238E27FC236}">
                <a16:creationId xmlns:a16="http://schemas.microsoft.com/office/drawing/2014/main" id="{8C058924-DE66-4066-A453-169236E879B7}"/>
              </a:ext>
            </a:extLst>
          </p:cNvPr>
          <p:cNvSpPr txBox="1"/>
          <p:nvPr/>
        </p:nvSpPr>
        <p:spPr>
          <a:xfrm>
            <a:off x="1474761" y="2816820"/>
            <a:ext cx="6591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noProof="0" dirty="0">
                <a:solidFill>
                  <a:schemeClr val="bg1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5,2%</a:t>
            </a:r>
          </a:p>
        </p:txBody>
      </p:sp>
      <p:sp>
        <p:nvSpPr>
          <p:cNvPr id="45" name="CasellaDiTesto 44">
            <a:extLst>
              <a:ext uri="{FF2B5EF4-FFF2-40B4-BE49-F238E27FC236}">
                <a16:creationId xmlns:a16="http://schemas.microsoft.com/office/drawing/2014/main" id="{FA13CB7B-B048-F814-9FD7-B031FF6E0496}"/>
              </a:ext>
            </a:extLst>
          </p:cNvPr>
          <p:cNvSpPr txBox="1"/>
          <p:nvPr/>
        </p:nvSpPr>
        <p:spPr>
          <a:xfrm>
            <a:off x="1885186" y="2491969"/>
            <a:ext cx="6431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noProof="0" dirty="0">
                <a:solidFill>
                  <a:schemeClr val="bg1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5,1%</a:t>
            </a:r>
          </a:p>
        </p:txBody>
      </p:sp>
      <p:sp>
        <p:nvSpPr>
          <p:cNvPr id="46" name="CasellaDiTesto 45">
            <a:extLst>
              <a:ext uri="{FF2B5EF4-FFF2-40B4-BE49-F238E27FC236}">
                <a16:creationId xmlns:a16="http://schemas.microsoft.com/office/drawing/2014/main" id="{97F29E0C-C776-DB00-2195-CCC652283EE0}"/>
              </a:ext>
            </a:extLst>
          </p:cNvPr>
          <p:cNvSpPr txBox="1"/>
          <p:nvPr/>
        </p:nvSpPr>
        <p:spPr>
          <a:xfrm>
            <a:off x="2423768" y="2396583"/>
            <a:ext cx="5100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noProof="0" dirty="0">
                <a:solidFill>
                  <a:schemeClr val="bg1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4%</a:t>
            </a:r>
          </a:p>
        </p:txBody>
      </p:sp>
    </p:spTree>
    <p:extLst>
      <p:ext uri="{BB962C8B-B14F-4D97-AF65-F5344CB8AC3E}">
        <p14:creationId xmlns:p14="http://schemas.microsoft.com/office/powerpoint/2010/main" val="23639438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81DD7D-50CD-2C53-A73D-6ADDA44F60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>
            <a:extLst>
              <a:ext uri="{FF2B5EF4-FFF2-40B4-BE49-F238E27FC236}">
                <a16:creationId xmlns:a16="http://schemas.microsoft.com/office/drawing/2014/main" id="{2B65D81F-C51E-D3D9-88C2-970EFFEDC854}"/>
              </a:ext>
            </a:extLst>
          </p:cNvPr>
          <p:cNvSpPr/>
          <p:nvPr/>
        </p:nvSpPr>
        <p:spPr>
          <a:xfrm>
            <a:off x="365760" y="1107006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it-IT" sz="2200" b="1" noProof="0" dirty="0">
                <a:solidFill>
                  <a:schemeClr val="accent1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Le risorse messe in campo </a:t>
            </a:r>
          </a:p>
        </p:txBody>
      </p:sp>
      <p:sp>
        <p:nvSpPr>
          <p:cNvPr id="5" name="Shape 3">
            <a:extLst>
              <a:ext uri="{FF2B5EF4-FFF2-40B4-BE49-F238E27FC236}">
                <a16:creationId xmlns:a16="http://schemas.microsoft.com/office/drawing/2014/main" id="{985D3935-84C1-D5BE-821A-21F6342B452B}"/>
              </a:ext>
            </a:extLst>
          </p:cNvPr>
          <p:cNvSpPr/>
          <p:nvPr/>
        </p:nvSpPr>
        <p:spPr>
          <a:xfrm>
            <a:off x="388171" y="1602218"/>
            <a:ext cx="2978525" cy="823858"/>
          </a:xfrm>
          <a:prstGeom prst="rect">
            <a:avLst/>
          </a:prstGeom>
          <a:solidFill>
            <a:srgbClr val="FFFFFF"/>
          </a:solidFill>
          <a:ln w="6350">
            <a:solidFill>
              <a:srgbClr val="F0F4F8"/>
            </a:solidFill>
            <a:prstDash val="solid"/>
          </a:ln>
          <a:effectLst>
            <a:outerShdw blurRad="50800" dist="25400" dir="16200000" algn="bl" rotWithShape="0">
              <a:srgbClr val="000000">
                <a:alpha val="15000"/>
              </a:srgbClr>
            </a:outerShdw>
          </a:effectLst>
        </p:spPr>
        <p:txBody>
          <a:bodyPr/>
          <a:lstStyle/>
          <a:p>
            <a:endParaRPr lang="it-IT" noProof="0" dirty="0">
              <a:latin typeface="Hadassah Friedlaender" panose="02020603050405020304" pitchFamily="18" charset="-79"/>
              <a:cs typeface="Hadassah Friedlaender" panose="02020603050405020304" pitchFamily="18" charset="-79"/>
            </a:endParaRPr>
          </a:p>
        </p:txBody>
      </p:sp>
      <p:sp>
        <p:nvSpPr>
          <p:cNvPr id="6" name="Shape 4">
            <a:extLst>
              <a:ext uri="{FF2B5EF4-FFF2-40B4-BE49-F238E27FC236}">
                <a16:creationId xmlns:a16="http://schemas.microsoft.com/office/drawing/2014/main" id="{77BBB713-8A8D-6BC5-39AA-499FA7BF15CC}"/>
              </a:ext>
            </a:extLst>
          </p:cNvPr>
          <p:cNvSpPr/>
          <p:nvPr/>
        </p:nvSpPr>
        <p:spPr>
          <a:xfrm>
            <a:off x="365760" y="1557396"/>
            <a:ext cx="54864" cy="868680"/>
          </a:xfrm>
          <a:prstGeom prst="rect">
            <a:avLst/>
          </a:prstGeom>
          <a:solidFill>
            <a:srgbClr val="3B82C4"/>
          </a:solidFill>
          <a:ln/>
        </p:spPr>
        <p:txBody>
          <a:bodyPr/>
          <a:lstStyle/>
          <a:p>
            <a:endParaRPr lang="it-IT" noProof="0" dirty="0">
              <a:latin typeface="Hadassah Friedlaender" panose="02020603050405020304" pitchFamily="18" charset="-79"/>
              <a:cs typeface="Hadassah Friedlaender" panose="02020603050405020304" pitchFamily="18" charset="-79"/>
            </a:endParaRPr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40371859-9EDF-872F-4382-8850103DDB51}"/>
              </a:ext>
            </a:extLst>
          </p:cNvPr>
          <p:cNvSpPr/>
          <p:nvPr/>
        </p:nvSpPr>
        <p:spPr>
          <a:xfrm>
            <a:off x="594360" y="1603116"/>
            <a:ext cx="14630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it-IT" sz="2800" b="1" noProof="0" dirty="0">
                <a:solidFill>
                  <a:srgbClr val="1E3A5F"/>
                </a:solidFill>
                <a:latin typeface="Hadassah Friedlaender" panose="02020603050405020304" pitchFamily="18" charset="-79"/>
                <a:ea typeface="Georgia" pitchFamily="34" charset="-122"/>
                <a:cs typeface="Hadassah Friedlaender" panose="02020603050405020304" pitchFamily="18" charset="-79"/>
              </a:rPr>
              <a:t>268</a:t>
            </a:r>
            <a:endParaRPr lang="it-IT" sz="2800" noProof="0" dirty="0">
              <a:latin typeface="Hadassah Friedlaender" panose="02020603050405020304" pitchFamily="18" charset="-79"/>
              <a:cs typeface="Hadassah Friedlaender" panose="02020603050405020304" pitchFamily="18" charset="-79"/>
            </a:endParaRPr>
          </a:p>
        </p:txBody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A3385638-8062-9B5D-3224-B9F3B4DBD3C3}"/>
              </a:ext>
            </a:extLst>
          </p:cNvPr>
          <p:cNvSpPr/>
          <p:nvPr/>
        </p:nvSpPr>
        <p:spPr>
          <a:xfrm>
            <a:off x="1654885" y="1625529"/>
            <a:ext cx="1504726" cy="3545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it-IT" sz="1300" b="1" noProof="0" dirty="0">
                <a:solidFill>
                  <a:srgbClr val="1E3A5F"/>
                </a:solidFill>
                <a:latin typeface="Hadassah Friedlaender" panose="02020603050405020304" pitchFamily="18" charset="-79"/>
                <a:ea typeface="Calibri" pitchFamily="34" charset="-122"/>
                <a:cs typeface="Hadassah Friedlaender" panose="02020603050405020304" pitchFamily="18" charset="-79"/>
              </a:rPr>
              <a:t>Esperti unici attivati</a:t>
            </a:r>
            <a:endParaRPr lang="it-IT" sz="1300" noProof="0" dirty="0">
              <a:latin typeface="Hadassah Friedlaender" panose="02020603050405020304" pitchFamily="18" charset="-79"/>
              <a:cs typeface="Hadassah Friedlaender" panose="02020603050405020304" pitchFamily="18" charset="-79"/>
            </a:endParaRPr>
          </a:p>
        </p:txBody>
      </p:sp>
      <p:sp>
        <p:nvSpPr>
          <p:cNvPr id="9" name="Text 7">
            <a:extLst>
              <a:ext uri="{FF2B5EF4-FFF2-40B4-BE49-F238E27FC236}">
                <a16:creationId xmlns:a16="http://schemas.microsoft.com/office/drawing/2014/main" id="{23038F8B-A2F3-8F24-4867-E46D338E5EA8}"/>
              </a:ext>
            </a:extLst>
          </p:cNvPr>
          <p:cNvSpPr/>
          <p:nvPr/>
        </p:nvSpPr>
        <p:spPr>
          <a:xfrm>
            <a:off x="1654885" y="2003391"/>
            <a:ext cx="150472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it-IT" sz="1000" noProof="0" dirty="0">
                <a:solidFill>
                  <a:srgbClr val="475569"/>
                </a:solidFill>
                <a:latin typeface="Hadassah Friedlaender" panose="02020603050405020304" pitchFamily="18" charset="-79"/>
                <a:ea typeface="Calibri" pitchFamily="34" charset="-122"/>
                <a:cs typeface="Hadassah Friedlaender" panose="02020603050405020304" pitchFamily="18" charset="-79"/>
              </a:rPr>
              <a:t>337 posizioni complessive</a:t>
            </a:r>
            <a:endParaRPr lang="it-IT" sz="1000" noProof="0" dirty="0">
              <a:latin typeface="Hadassah Friedlaender" panose="02020603050405020304" pitchFamily="18" charset="-79"/>
              <a:cs typeface="Hadassah Friedlaender" panose="02020603050405020304" pitchFamily="18" charset="-79"/>
            </a:endParaRPr>
          </a:p>
        </p:txBody>
      </p:sp>
      <p:sp>
        <p:nvSpPr>
          <p:cNvPr id="10" name="Shape 8">
            <a:extLst>
              <a:ext uri="{FF2B5EF4-FFF2-40B4-BE49-F238E27FC236}">
                <a16:creationId xmlns:a16="http://schemas.microsoft.com/office/drawing/2014/main" id="{8B22C76B-7DE1-E1AB-9AB6-5CE63A1D236C}"/>
              </a:ext>
            </a:extLst>
          </p:cNvPr>
          <p:cNvSpPr/>
          <p:nvPr/>
        </p:nvSpPr>
        <p:spPr>
          <a:xfrm>
            <a:off x="3693906" y="1622837"/>
            <a:ext cx="3045761" cy="779036"/>
          </a:xfrm>
          <a:prstGeom prst="rect">
            <a:avLst/>
          </a:prstGeom>
          <a:solidFill>
            <a:srgbClr val="FFFFFF"/>
          </a:solidFill>
          <a:ln w="6350">
            <a:solidFill>
              <a:srgbClr val="F0F4F8"/>
            </a:solidFill>
            <a:prstDash val="solid"/>
          </a:ln>
          <a:effectLst>
            <a:outerShdw blurRad="50800" dist="25400" dir="16200000" algn="bl" rotWithShape="0">
              <a:srgbClr val="000000">
                <a:alpha val="15000"/>
              </a:srgbClr>
            </a:outerShdw>
          </a:effectLst>
        </p:spPr>
        <p:txBody>
          <a:bodyPr/>
          <a:lstStyle/>
          <a:p>
            <a:endParaRPr lang="it-IT" noProof="0" dirty="0">
              <a:latin typeface="Hadassah Friedlaender" panose="02020603050405020304" pitchFamily="18" charset="-79"/>
              <a:cs typeface="Hadassah Friedlaender" panose="02020603050405020304" pitchFamily="18" charset="-79"/>
            </a:endParaRPr>
          </a:p>
        </p:txBody>
      </p:sp>
      <p:sp>
        <p:nvSpPr>
          <p:cNvPr id="11" name="Shape 9">
            <a:extLst>
              <a:ext uri="{FF2B5EF4-FFF2-40B4-BE49-F238E27FC236}">
                <a16:creationId xmlns:a16="http://schemas.microsoft.com/office/drawing/2014/main" id="{C348A004-DDAE-A09B-8DF7-7D9D4B9403F0}"/>
              </a:ext>
            </a:extLst>
          </p:cNvPr>
          <p:cNvSpPr/>
          <p:nvPr/>
        </p:nvSpPr>
        <p:spPr>
          <a:xfrm>
            <a:off x="3660290" y="1555603"/>
            <a:ext cx="54864" cy="868680"/>
          </a:xfrm>
          <a:prstGeom prst="rect">
            <a:avLst/>
          </a:prstGeom>
          <a:solidFill>
            <a:srgbClr val="2D8B4E"/>
          </a:solidFill>
          <a:ln/>
        </p:spPr>
        <p:txBody>
          <a:bodyPr/>
          <a:lstStyle/>
          <a:p>
            <a:endParaRPr lang="it-IT" noProof="0" dirty="0">
              <a:latin typeface="Hadassah Friedlaender" panose="02020603050405020304" pitchFamily="18" charset="-79"/>
              <a:cs typeface="Hadassah Friedlaender" panose="02020603050405020304" pitchFamily="18" charset="-79"/>
            </a:endParaRPr>
          </a:p>
        </p:txBody>
      </p:sp>
      <p:sp>
        <p:nvSpPr>
          <p:cNvPr id="12" name="Text 10">
            <a:extLst>
              <a:ext uri="{FF2B5EF4-FFF2-40B4-BE49-F238E27FC236}">
                <a16:creationId xmlns:a16="http://schemas.microsoft.com/office/drawing/2014/main" id="{91925BF4-4986-00B1-82CA-9A1B12C930A8}"/>
              </a:ext>
            </a:extLst>
          </p:cNvPr>
          <p:cNvSpPr/>
          <p:nvPr/>
        </p:nvSpPr>
        <p:spPr>
          <a:xfrm>
            <a:off x="3743213" y="1601323"/>
            <a:ext cx="14630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it-IT" sz="2800" b="1" noProof="0" dirty="0">
                <a:solidFill>
                  <a:srgbClr val="1E3A5F"/>
                </a:solidFill>
                <a:latin typeface="Hadassah Friedlaender" panose="02020603050405020304" pitchFamily="18" charset="-79"/>
                <a:ea typeface="Georgia" pitchFamily="34" charset="-122"/>
                <a:cs typeface="Hadassah Friedlaender" panose="02020603050405020304" pitchFamily="18" charset="-79"/>
              </a:rPr>
              <a:t>15.480</a:t>
            </a:r>
            <a:endParaRPr lang="it-IT" sz="2800" noProof="0" dirty="0">
              <a:latin typeface="Hadassah Friedlaender" panose="02020603050405020304" pitchFamily="18" charset="-79"/>
              <a:cs typeface="Hadassah Friedlaender" panose="02020603050405020304" pitchFamily="18" charset="-79"/>
            </a:endParaRPr>
          </a:p>
        </p:txBody>
      </p:sp>
      <p:sp>
        <p:nvSpPr>
          <p:cNvPr id="13" name="Text 11">
            <a:extLst>
              <a:ext uri="{FF2B5EF4-FFF2-40B4-BE49-F238E27FC236}">
                <a16:creationId xmlns:a16="http://schemas.microsoft.com/office/drawing/2014/main" id="{F8DD1857-607F-B27B-F8E5-CEA62E9976F4}"/>
              </a:ext>
            </a:extLst>
          </p:cNvPr>
          <p:cNvSpPr/>
          <p:nvPr/>
        </p:nvSpPr>
        <p:spPr>
          <a:xfrm>
            <a:off x="5117502" y="1612528"/>
            <a:ext cx="1616786" cy="3545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it-IT" sz="1300" b="1" noProof="0" dirty="0">
                <a:solidFill>
                  <a:srgbClr val="1E3A5F"/>
                </a:solidFill>
                <a:latin typeface="Hadassah Friedlaender" panose="02020603050405020304" pitchFamily="18" charset="-79"/>
                <a:ea typeface="Calibri" pitchFamily="34" charset="-122"/>
                <a:cs typeface="Hadassah Friedlaender" panose="02020603050405020304" pitchFamily="18" charset="-79"/>
              </a:rPr>
              <a:t>Giornate "sul campo"</a:t>
            </a:r>
            <a:endParaRPr lang="it-IT" sz="1300" noProof="0" dirty="0">
              <a:latin typeface="Hadassah Friedlaender" panose="02020603050405020304" pitchFamily="18" charset="-79"/>
              <a:cs typeface="Hadassah Friedlaender" panose="02020603050405020304" pitchFamily="18" charset="-79"/>
            </a:endParaRPr>
          </a:p>
        </p:txBody>
      </p:sp>
      <p:sp>
        <p:nvSpPr>
          <p:cNvPr id="14" name="Text 12">
            <a:extLst>
              <a:ext uri="{FF2B5EF4-FFF2-40B4-BE49-F238E27FC236}">
                <a16:creationId xmlns:a16="http://schemas.microsoft.com/office/drawing/2014/main" id="{B1AFA508-1C69-6C6B-1256-D79B84A660DE}"/>
              </a:ext>
            </a:extLst>
          </p:cNvPr>
          <p:cNvSpPr/>
          <p:nvPr/>
        </p:nvSpPr>
        <p:spPr>
          <a:xfrm>
            <a:off x="5207150" y="2024010"/>
            <a:ext cx="1347844" cy="1734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it-IT" sz="1000" noProof="0" dirty="0">
                <a:solidFill>
                  <a:srgbClr val="475569"/>
                </a:solidFill>
                <a:latin typeface="Hadassah Friedlaender" panose="02020603050405020304" pitchFamily="18" charset="-79"/>
                <a:ea typeface="Calibri"/>
                <a:cs typeface="Hadassah Friedlaender" panose="02020603050405020304" pitchFamily="18" charset="-79"/>
              </a:rPr>
              <a:t>dei</a:t>
            </a:r>
            <a:r>
              <a:rPr lang="it-IT" sz="1000" noProof="0" dirty="0">
                <a:solidFill>
                  <a:srgbClr val="FF0000"/>
                </a:solidFill>
                <a:latin typeface="Hadassah Friedlaender" panose="02020603050405020304" pitchFamily="18" charset="-79"/>
                <a:ea typeface="Calibri"/>
                <a:cs typeface="Hadassah Friedlaender" panose="02020603050405020304" pitchFamily="18" charset="-79"/>
              </a:rPr>
              <a:t> </a:t>
            </a:r>
            <a:r>
              <a:rPr lang="it-IT" sz="1000" noProof="0" dirty="0">
                <a:latin typeface="Hadassah Friedlaender" panose="02020603050405020304" pitchFamily="18" charset="-79"/>
                <a:ea typeface="Calibri"/>
                <a:cs typeface="Hadassah Friedlaender" panose="02020603050405020304" pitchFamily="18" charset="-79"/>
              </a:rPr>
              <a:t>187</a:t>
            </a:r>
            <a:r>
              <a:rPr lang="it-IT" sz="1000" noProof="0" dirty="0">
                <a:solidFill>
                  <a:srgbClr val="FF0000"/>
                </a:solidFill>
                <a:latin typeface="Hadassah Friedlaender" panose="02020603050405020304" pitchFamily="18" charset="-79"/>
                <a:ea typeface="Calibri"/>
                <a:cs typeface="Hadassah Friedlaender" panose="02020603050405020304" pitchFamily="18" charset="-79"/>
              </a:rPr>
              <a:t> </a:t>
            </a:r>
            <a:r>
              <a:rPr lang="it-IT" sz="1000" noProof="0" dirty="0">
                <a:latin typeface="Hadassah Friedlaender" panose="02020603050405020304" pitchFamily="18" charset="-79"/>
                <a:ea typeface="Calibri"/>
                <a:cs typeface="Hadassah Friedlaender" panose="02020603050405020304" pitchFamily="18" charset="-79"/>
              </a:rPr>
              <a:t>Esperti Territoriali</a:t>
            </a:r>
          </a:p>
        </p:txBody>
      </p:sp>
      <p:sp>
        <p:nvSpPr>
          <p:cNvPr id="15" name="Shape 13">
            <a:extLst>
              <a:ext uri="{FF2B5EF4-FFF2-40B4-BE49-F238E27FC236}">
                <a16:creationId xmlns:a16="http://schemas.microsoft.com/office/drawing/2014/main" id="{B07FB3E8-1CE3-F417-E444-3D058152B67D}"/>
              </a:ext>
            </a:extLst>
          </p:cNvPr>
          <p:cNvSpPr/>
          <p:nvPr/>
        </p:nvSpPr>
        <p:spPr>
          <a:xfrm>
            <a:off x="1732877" y="2607162"/>
            <a:ext cx="3740525" cy="835063"/>
          </a:xfrm>
          <a:prstGeom prst="rect">
            <a:avLst/>
          </a:prstGeom>
          <a:solidFill>
            <a:srgbClr val="FFFFFF"/>
          </a:solidFill>
          <a:ln w="6350">
            <a:solidFill>
              <a:srgbClr val="F0F4F8"/>
            </a:solidFill>
            <a:prstDash val="solid"/>
          </a:ln>
          <a:effectLst>
            <a:outerShdw blurRad="50800" dist="25400" dir="16200000" algn="bl" rotWithShape="0">
              <a:srgbClr val="000000">
                <a:alpha val="15000"/>
              </a:srgbClr>
            </a:outerShdw>
          </a:effectLst>
        </p:spPr>
        <p:txBody>
          <a:bodyPr/>
          <a:lstStyle/>
          <a:p>
            <a:endParaRPr lang="it-IT" noProof="0" dirty="0">
              <a:latin typeface="Hadassah Friedlaender" panose="02020603050405020304" pitchFamily="18" charset="-79"/>
              <a:cs typeface="Hadassah Friedlaender" panose="02020603050405020304" pitchFamily="18" charset="-79"/>
            </a:endParaRPr>
          </a:p>
        </p:txBody>
      </p:sp>
      <p:sp>
        <p:nvSpPr>
          <p:cNvPr id="16" name="Shape 14">
            <a:extLst>
              <a:ext uri="{FF2B5EF4-FFF2-40B4-BE49-F238E27FC236}">
                <a16:creationId xmlns:a16="http://schemas.microsoft.com/office/drawing/2014/main" id="{FCED70C9-69AE-9972-D5BE-3F23DB95BA8B}"/>
              </a:ext>
            </a:extLst>
          </p:cNvPr>
          <p:cNvSpPr/>
          <p:nvPr/>
        </p:nvSpPr>
        <p:spPr>
          <a:xfrm>
            <a:off x="1710466" y="2573545"/>
            <a:ext cx="54864" cy="868680"/>
          </a:xfrm>
          <a:prstGeom prst="rect">
            <a:avLst/>
          </a:prstGeom>
          <a:solidFill>
            <a:srgbClr val="1E3A5F"/>
          </a:solidFill>
          <a:ln/>
        </p:spPr>
        <p:txBody>
          <a:bodyPr/>
          <a:lstStyle/>
          <a:p>
            <a:endParaRPr lang="it-IT" noProof="0" dirty="0">
              <a:latin typeface="Hadassah Friedlaender" panose="02020603050405020304" pitchFamily="18" charset="-79"/>
              <a:cs typeface="Hadassah Friedlaender" panose="02020603050405020304" pitchFamily="18" charset="-79"/>
            </a:endParaRPr>
          </a:p>
        </p:txBody>
      </p:sp>
      <p:sp>
        <p:nvSpPr>
          <p:cNvPr id="17" name="Text 15">
            <a:extLst>
              <a:ext uri="{FF2B5EF4-FFF2-40B4-BE49-F238E27FC236}">
                <a16:creationId xmlns:a16="http://schemas.microsoft.com/office/drawing/2014/main" id="{92F4A3C3-FA9B-9CD1-C4D1-1526C2B25C38}"/>
              </a:ext>
            </a:extLst>
          </p:cNvPr>
          <p:cNvSpPr/>
          <p:nvPr/>
        </p:nvSpPr>
        <p:spPr>
          <a:xfrm>
            <a:off x="1939066" y="2619265"/>
            <a:ext cx="14630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it-IT" sz="2800" b="1" noProof="0" dirty="0">
                <a:solidFill>
                  <a:srgbClr val="1E3A5F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1.794</a:t>
            </a:r>
            <a:endParaRPr lang="it-IT" sz="2800" noProof="0" dirty="0">
              <a:latin typeface="Hadassah Friedlaender" panose="02020603050405020304" pitchFamily="18" charset="-79"/>
              <a:cs typeface="Hadassah Friedlaender" panose="02020603050405020304" pitchFamily="18" charset="-79"/>
            </a:endParaRPr>
          </a:p>
        </p:txBody>
      </p:sp>
      <p:sp>
        <p:nvSpPr>
          <p:cNvPr id="18" name="Text 16">
            <a:extLst>
              <a:ext uri="{FF2B5EF4-FFF2-40B4-BE49-F238E27FC236}">
                <a16:creationId xmlns:a16="http://schemas.microsoft.com/office/drawing/2014/main" id="{99DF32FD-6364-1311-8247-45E8811D3E77}"/>
              </a:ext>
            </a:extLst>
          </p:cNvPr>
          <p:cNvSpPr/>
          <p:nvPr/>
        </p:nvSpPr>
        <p:spPr>
          <a:xfrm>
            <a:off x="3447826" y="2619265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it-IT" sz="1300" b="1" noProof="0" dirty="0">
                <a:solidFill>
                  <a:srgbClr val="1E3A5F"/>
                </a:solidFill>
                <a:latin typeface="Hadassah Friedlaender" panose="02020603050405020304" pitchFamily="18" charset="-79"/>
                <a:ea typeface="Calibri" pitchFamily="34" charset="-122"/>
                <a:cs typeface="Hadassah Friedlaender" panose="02020603050405020304" pitchFamily="18" charset="-79"/>
              </a:rPr>
              <a:t>Attività di supporto</a:t>
            </a:r>
            <a:endParaRPr lang="it-IT" sz="1300" noProof="0" dirty="0">
              <a:latin typeface="Hadassah Friedlaender" panose="02020603050405020304" pitchFamily="18" charset="-79"/>
              <a:cs typeface="Hadassah Friedlaender" panose="02020603050405020304" pitchFamily="18" charset="-79"/>
            </a:endParaRPr>
          </a:p>
        </p:txBody>
      </p:sp>
      <p:sp>
        <p:nvSpPr>
          <p:cNvPr id="19" name="Text 17">
            <a:extLst>
              <a:ext uri="{FF2B5EF4-FFF2-40B4-BE49-F238E27FC236}">
                <a16:creationId xmlns:a16="http://schemas.microsoft.com/office/drawing/2014/main" id="{80BF7BBB-17ED-C32B-4583-42C1F4C62718}"/>
              </a:ext>
            </a:extLst>
          </p:cNvPr>
          <p:cNvSpPr/>
          <p:nvPr/>
        </p:nvSpPr>
        <p:spPr>
          <a:xfrm>
            <a:off x="3447826" y="3030745"/>
            <a:ext cx="3017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it-IT" sz="1000" noProof="0" dirty="0">
                <a:solidFill>
                  <a:srgbClr val="475569"/>
                </a:solidFill>
                <a:latin typeface="Hadassah Friedlaender" panose="02020603050405020304" pitchFamily="18" charset="-79"/>
                <a:ea typeface="Calibri" pitchFamily="34" charset="-122"/>
                <a:cs typeface="Hadassah Friedlaender" panose="02020603050405020304" pitchFamily="18" charset="-79"/>
              </a:rPr>
              <a:t>su 8 ambiti tematici</a:t>
            </a:r>
            <a:endParaRPr lang="it-IT" sz="1000" noProof="0" dirty="0">
              <a:latin typeface="Hadassah Friedlaender" panose="02020603050405020304" pitchFamily="18" charset="-79"/>
              <a:cs typeface="Hadassah Friedlaender" panose="02020603050405020304" pitchFamily="18" charset="-79"/>
            </a:endParaRPr>
          </a:p>
        </p:txBody>
      </p:sp>
      <p:sp>
        <p:nvSpPr>
          <p:cNvPr id="20" name="Text 18">
            <a:extLst>
              <a:ext uri="{FF2B5EF4-FFF2-40B4-BE49-F238E27FC236}">
                <a16:creationId xmlns:a16="http://schemas.microsoft.com/office/drawing/2014/main" id="{23F6F46D-9A23-2AA2-D4E7-F76B7FB9C7B9}"/>
              </a:ext>
            </a:extLst>
          </p:cNvPr>
          <p:cNvSpPr/>
          <p:nvPr/>
        </p:nvSpPr>
        <p:spPr>
          <a:xfrm>
            <a:off x="6975252" y="971325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it-IT" sz="1200" b="1" noProof="0" dirty="0">
                <a:solidFill>
                  <a:srgbClr val="1E3A5F"/>
                </a:solidFill>
                <a:latin typeface="Hadassah Friedlaender" panose="02020603050405020304" pitchFamily="18" charset="-79"/>
                <a:ea typeface="Calibri" pitchFamily="34" charset="-122"/>
                <a:cs typeface="Hadassah Friedlaender" panose="02020603050405020304" pitchFamily="18" charset="-79"/>
              </a:rPr>
              <a:t>Dettaglio per ruolo</a:t>
            </a:r>
            <a:endParaRPr lang="it-IT" sz="1200" noProof="0" dirty="0">
              <a:latin typeface="Hadassah Friedlaender" panose="02020603050405020304" pitchFamily="18" charset="-79"/>
              <a:cs typeface="Hadassah Friedlaender" panose="02020603050405020304" pitchFamily="18" charset="-79"/>
            </a:endParaRPr>
          </a:p>
        </p:txBody>
      </p:sp>
      <p:graphicFrame>
        <p:nvGraphicFramePr>
          <p:cNvPr id="21" name="Chart 0">
            <a:extLst>
              <a:ext uri="{FF2B5EF4-FFF2-40B4-BE49-F238E27FC236}">
                <a16:creationId xmlns:a16="http://schemas.microsoft.com/office/drawing/2014/main" id="{B2027EF7-2649-7819-4638-C3398F316B5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14028774"/>
              </p:ext>
            </p:extLst>
          </p:nvPr>
        </p:nvGraphicFramePr>
        <p:xfrm>
          <a:off x="6270171" y="2998362"/>
          <a:ext cx="6045121" cy="3883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2" name="Shape 51">
            <a:extLst>
              <a:ext uri="{FF2B5EF4-FFF2-40B4-BE49-F238E27FC236}">
                <a16:creationId xmlns:a16="http://schemas.microsoft.com/office/drawing/2014/main" id="{85835111-2122-3695-AB99-980D71B958FD}"/>
              </a:ext>
            </a:extLst>
          </p:cNvPr>
          <p:cNvSpPr/>
          <p:nvPr/>
        </p:nvSpPr>
        <p:spPr>
          <a:xfrm>
            <a:off x="186465" y="3881778"/>
            <a:ext cx="2487990" cy="1052904"/>
          </a:xfrm>
          <a:prstGeom prst="rect">
            <a:avLst/>
          </a:prstGeom>
          <a:solidFill>
            <a:schemeClr val="accent1"/>
          </a:solidFill>
          <a:ln/>
        </p:spPr>
        <p:txBody>
          <a:bodyPr/>
          <a:lstStyle/>
          <a:p>
            <a:endParaRPr lang="it-IT" sz="2400" noProof="0" dirty="0">
              <a:latin typeface="Hadassah Friedlaender" panose="02020603050405020304" pitchFamily="18" charset="-79"/>
              <a:cs typeface="Hadassah Friedlaender" panose="02020603050405020304" pitchFamily="18" charset="-79"/>
            </a:endParaRPr>
          </a:p>
        </p:txBody>
      </p:sp>
      <p:sp>
        <p:nvSpPr>
          <p:cNvPr id="23" name="Text 52">
            <a:extLst>
              <a:ext uri="{FF2B5EF4-FFF2-40B4-BE49-F238E27FC236}">
                <a16:creationId xmlns:a16="http://schemas.microsoft.com/office/drawing/2014/main" id="{1093E3C1-5511-54CE-5F57-653980A442D9}"/>
              </a:ext>
            </a:extLst>
          </p:cNvPr>
          <p:cNvSpPr/>
          <p:nvPr/>
        </p:nvSpPr>
        <p:spPr>
          <a:xfrm>
            <a:off x="275675" y="3878324"/>
            <a:ext cx="2309133" cy="1042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it-IT" sz="1400" noProof="0" dirty="0">
                <a:solidFill>
                  <a:srgbClr val="FFFFFF"/>
                </a:solidFill>
                <a:latin typeface="Hadassah Friedlaender" panose="02020603050405020304" pitchFamily="18" charset="-79"/>
                <a:ea typeface="Calibri"/>
                <a:cs typeface="Hadassah Friedlaender" panose="02020603050405020304" pitchFamily="18" charset="-79"/>
              </a:rPr>
              <a:t>Oltre il 81% degli esperti con seniority superiore a </a:t>
            </a:r>
            <a:r>
              <a:rPr lang="it-IT" sz="1400" b="1" noProof="0" dirty="0">
                <a:solidFill>
                  <a:srgbClr val="FFFFFF"/>
                </a:solidFill>
                <a:latin typeface="Hadassah Friedlaender" panose="02020603050405020304" pitchFamily="18" charset="-79"/>
                <a:ea typeface="Calibri"/>
                <a:cs typeface="Hadassah Friedlaender" panose="02020603050405020304" pitchFamily="18" charset="-79"/>
              </a:rPr>
              <a:t>7 anni</a:t>
            </a:r>
            <a:r>
              <a:rPr lang="it-IT" sz="1400" noProof="0" dirty="0">
                <a:solidFill>
                  <a:srgbClr val="FFFFFF"/>
                </a:solidFill>
                <a:latin typeface="Hadassah Friedlaender" panose="02020603050405020304" pitchFamily="18" charset="-79"/>
                <a:ea typeface="Calibri"/>
                <a:cs typeface="Hadassah Friedlaender" panose="02020603050405020304" pitchFamily="18" charset="-79"/>
              </a:rPr>
              <a:t>, a garanzia della qualità del supporto erogato.</a:t>
            </a:r>
            <a:endParaRPr lang="it-IT" sz="1400" noProof="0" dirty="0">
              <a:latin typeface="Hadassah Friedlaender" panose="02020603050405020304" pitchFamily="18" charset="-79"/>
              <a:ea typeface="Calibri"/>
              <a:cs typeface="Hadassah Friedlaender" panose="02020603050405020304" pitchFamily="18" charset="-79"/>
            </a:endParaRPr>
          </a:p>
        </p:txBody>
      </p:sp>
      <p:sp>
        <p:nvSpPr>
          <p:cNvPr id="25" name="Rectangle 19">
            <a:extLst>
              <a:ext uri="{FF2B5EF4-FFF2-40B4-BE49-F238E27FC236}">
                <a16:creationId xmlns:a16="http://schemas.microsoft.com/office/drawing/2014/main" id="{7DFAC0B4-59B8-1D7A-5584-6DCF54D8CCF4}"/>
              </a:ext>
            </a:extLst>
          </p:cNvPr>
          <p:cNvSpPr/>
          <p:nvPr/>
        </p:nvSpPr>
        <p:spPr>
          <a:xfrm>
            <a:off x="6975252" y="1239316"/>
            <a:ext cx="5029200" cy="274320"/>
          </a:xfrm>
          <a:prstGeom prst="rect">
            <a:avLst/>
          </a:prstGeom>
          <a:solidFill>
            <a:srgbClr val="3889A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noProof="0" dirty="0">
              <a:latin typeface="Hadassah Friedlaender" panose="02020603050405020304" pitchFamily="18" charset="-79"/>
              <a:cs typeface="Hadassah Friedlaender" panose="02020603050405020304" pitchFamily="18" charset="-79"/>
            </a:endParaRPr>
          </a:p>
        </p:txBody>
      </p:sp>
      <p:sp>
        <p:nvSpPr>
          <p:cNvPr id="26" name="TextBox 20">
            <a:extLst>
              <a:ext uri="{FF2B5EF4-FFF2-40B4-BE49-F238E27FC236}">
                <a16:creationId xmlns:a16="http://schemas.microsoft.com/office/drawing/2014/main" id="{07A89440-B059-BF22-8E7A-EB190148C775}"/>
              </a:ext>
            </a:extLst>
          </p:cNvPr>
          <p:cNvSpPr txBox="1"/>
          <p:nvPr/>
        </p:nvSpPr>
        <p:spPr>
          <a:xfrm>
            <a:off x="6977045" y="1239316"/>
            <a:ext cx="2286000" cy="230348"/>
          </a:xfrm>
          <a:prstGeom prst="rect">
            <a:avLst/>
          </a:prstGeom>
          <a:noFill/>
        </p:spPr>
        <p:txBody>
          <a:bodyPr wrap="square" tIns="30000">
            <a:spAutoFit/>
          </a:bodyPr>
          <a:lstStyle/>
          <a:p>
            <a:r>
              <a:rPr lang="it-IT" sz="1000" b="1" noProof="0" dirty="0">
                <a:solidFill>
                  <a:srgbClr val="FFFFFF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Ruolo</a:t>
            </a:r>
          </a:p>
        </p:txBody>
      </p:sp>
      <p:sp>
        <p:nvSpPr>
          <p:cNvPr id="27" name="TextBox 21">
            <a:extLst>
              <a:ext uri="{FF2B5EF4-FFF2-40B4-BE49-F238E27FC236}">
                <a16:creationId xmlns:a16="http://schemas.microsoft.com/office/drawing/2014/main" id="{967B57C4-6C52-CD08-5DFF-C6296DF3A9D5}"/>
              </a:ext>
            </a:extLst>
          </p:cNvPr>
          <p:cNvSpPr txBox="1"/>
          <p:nvPr/>
        </p:nvSpPr>
        <p:spPr>
          <a:xfrm>
            <a:off x="9445925" y="1239316"/>
            <a:ext cx="1097280" cy="230348"/>
          </a:xfrm>
          <a:prstGeom prst="rect">
            <a:avLst/>
          </a:prstGeom>
          <a:noFill/>
        </p:spPr>
        <p:txBody>
          <a:bodyPr wrap="square" tIns="30000">
            <a:spAutoFit/>
          </a:bodyPr>
          <a:lstStyle/>
          <a:p>
            <a:pPr algn="ctr"/>
            <a:r>
              <a:rPr lang="it-IT" sz="1000" b="1" noProof="0" dirty="0">
                <a:solidFill>
                  <a:srgbClr val="FFFFFF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N.</a:t>
            </a:r>
          </a:p>
        </p:txBody>
      </p:sp>
      <p:sp>
        <p:nvSpPr>
          <p:cNvPr id="28" name="TextBox 22">
            <a:extLst>
              <a:ext uri="{FF2B5EF4-FFF2-40B4-BE49-F238E27FC236}">
                <a16:creationId xmlns:a16="http://schemas.microsoft.com/office/drawing/2014/main" id="{D98E42C0-F65C-910B-4A9E-297539E5FDBB}"/>
              </a:ext>
            </a:extLst>
          </p:cNvPr>
          <p:cNvSpPr txBox="1"/>
          <p:nvPr/>
        </p:nvSpPr>
        <p:spPr>
          <a:xfrm>
            <a:off x="10726085" y="1239316"/>
            <a:ext cx="1097280" cy="230348"/>
          </a:xfrm>
          <a:prstGeom prst="rect">
            <a:avLst/>
          </a:prstGeom>
          <a:noFill/>
        </p:spPr>
        <p:txBody>
          <a:bodyPr wrap="square" tIns="30000">
            <a:spAutoFit/>
          </a:bodyPr>
          <a:lstStyle/>
          <a:p>
            <a:pPr algn="ctr"/>
            <a:r>
              <a:rPr lang="it-IT" sz="1000" b="1" noProof="0" dirty="0">
                <a:solidFill>
                  <a:srgbClr val="FFFFFF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%</a:t>
            </a:r>
          </a:p>
        </p:txBody>
      </p:sp>
      <p:sp>
        <p:nvSpPr>
          <p:cNvPr id="29" name="Rectangle 23">
            <a:extLst>
              <a:ext uri="{FF2B5EF4-FFF2-40B4-BE49-F238E27FC236}">
                <a16:creationId xmlns:a16="http://schemas.microsoft.com/office/drawing/2014/main" id="{AEAF8A73-9EF3-6569-1927-46C0682CDF50}"/>
              </a:ext>
            </a:extLst>
          </p:cNvPr>
          <p:cNvSpPr/>
          <p:nvPr/>
        </p:nvSpPr>
        <p:spPr>
          <a:xfrm>
            <a:off x="6885605" y="1513636"/>
            <a:ext cx="5029200" cy="2286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noProof="0" dirty="0">
              <a:latin typeface="Hadassah Friedlaender" panose="02020603050405020304" pitchFamily="18" charset="-79"/>
              <a:cs typeface="Hadassah Friedlaender" panose="02020603050405020304" pitchFamily="18" charset="-79"/>
            </a:endParaRPr>
          </a:p>
        </p:txBody>
      </p:sp>
      <p:sp>
        <p:nvSpPr>
          <p:cNvPr id="30" name="TextBox 24">
            <a:extLst>
              <a:ext uri="{FF2B5EF4-FFF2-40B4-BE49-F238E27FC236}">
                <a16:creationId xmlns:a16="http://schemas.microsoft.com/office/drawing/2014/main" id="{6DCEDEAC-3F6B-638B-5CB2-FD0B32EE3274}"/>
              </a:ext>
            </a:extLst>
          </p:cNvPr>
          <p:cNvSpPr txBox="1"/>
          <p:nvPr/>
        </p:nvSpPr>
        <p:spPr>
          <a:xfrm>
            <a:off x="6977045" y="1513636"/>
            <a:ext cx="2286000" cy="214959"/>
          </a:xfrm>
          <a:prstGeom prst="rect">
            <a:avLst/>
          </a:prstGeom>
          <a:noFill/>
        </p:spPr>
        <p:txBody>
          <a:bodyPr wrap="square" tIns="30000">
            <a:spAutoFit/>
          </a:bodyPr>
          <a:lstStyle/>
          <a:p>
            <a:r>
              <a:rPr lang="it-IT" sz="900" b="0" noProof="0" dirty="0">
                <a:solidFill>
                  <a:srgbClr val="2C3E50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Esperti territoriali</a:t>
            </a:r>
          </a:p>
        </p:txBody>
      </p:sp>
      <p:sp>
        <p:nvSpPr>
          <p:cNvPr id="31" name="TextBox 25">
            <a:extLst>
              <a:ext uri="{FF2B5EF4-FFF2-40B4-BE49-F238E27FC236}">
                <a16:creationId xmlns:a16="http://schemas.microsoft.com/office/drawing/2014/main" id="{F6CF6E38-AB32-79AD-BC64-5D38089D6BD1}"/>
              </a:ext>
            </a:extLst>
          </p:cNvPr>
          <p:cNvSpPr txBox="1"/>
          <p:nvPr/>
        </p:nvSpPr>
        <p:spPr>
          <a:xfrm>
            <a:off x="9445925" y="1513636"/>
            <a:ext cx="1097280" cy="214959"/>
          </a:xfrm>
          <a:prstGeom prst="rect">
            <a:avLst/>
          </a:prstGeom>
          <a:noFill/>
        </p:spPr>
        <p:txBody>
          <a:bodyPr wrap="square" tIns="30000">
            <a:spAutoFit/>
          </a:bodyPr>
          <a:lstStyle/>
          <a:p>
            <a:pPr algn="ctr"/>
            <a:r>
              <a:rPr lang="it-IT" sz="900" b="0" noProof="0" dirty="0">
                <a:solidFill>
                  <a:srgbClr val="2C3E50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187</a:t>
            </a:r>
          </a:p>
        </p:txBody>
      </p:sp>
      <p:sp>
        <p:nvSpPr>
          <p:cNvPr id="32" name="TextBox 26">
            <a:extLst>
              <a:ext uri="{FF2B5EF4-FFF2-40B4-BE49-F238E27FC236}">
                <a16:creationId xmlns:a16="http://schemas.microsoft.com/office/drawing/2014/main" id="{DEA5836D-C819-06C1-AFC7-720C41F19D6E}"/>
              </a:ext>
            </a:extLst>
          </p:cNvPr>
          <p:cNvSpPr txBox="1"/>
          <p:nvPr/>
        </p:nvSpPr>
        <p:spPr>
          <a:xfrm>
            <a:off x="10726085" y="1513636"/>
            <a:ext cx="1097280" cy="214959"/>
          </a:xfrm>
          <a:prstGeom prst="rect">
            <a:avLst/>
          </a:prstGeom>
          <a:noFill/>
        </p:spPr>
        <p:txBody>
          <a:bodyPr wrap="square" tIns="30000">
            <a:spAutoFit/>
          </a:bodyPr>
          <a:lstStyle/>
          <a:p>
            <a:pPr algn="ctr"/>
            <a:r>
              <a:rPr lang="it-IT" sz="900" b="0" noProof="0" dirty="0">
                <a:solidFill>
                  <a:srgbClr val="2C3E50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55,5%</a:t>
            </a:r>
          </a:p>
        </p:txBody>
      </p:sp>
      <p:sp>
        <p:nvSpPr>
          <p:cNvPr id="33" name="Rectangle 27">
            <a:extLst>
              <a:ext uri="{FF2B5EF4-FFF2-40B4-BE49-F238E27FC236}">
                <a16:creationId xmlns:a16="http://schemas.microsoft.com/office/drawing/2014/main" id="{8BF414D7-778C-5A95-7EAA-5EE948B0DA6B}"/>
              </a:ext>
            </a:extLst>
          </p:cNvPr>
          <p:cNvSpPr/>
          <p:nvPr/>
        </p:nvSpPr>
        <p:spPr>
          <a:xfrm>
            <a:off x="6885605" y="1742236"/>
            <a:ext cx="5029200" cy="228600"/>
          </a:xfrm>
          <a:prstGeom prst="rect">
            <a:avLst/>
          </a:prstGeom>
          <a:solidFill>
            <a:srgbClr val="F7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noProof="0" dirty="0">
              <a:latin typeface="Hadassah Friedlaender" panose="02020603050405020304" pitchFamily="18" charset="-79"/>
              <a:cs typeface="Hadassah Friedlaender" panose="02020603050405020304" pitchFamily="18" charset="-79"/>
            </a:endParaRPr>
          </a:p>
        </p:txBody>
      </p:sp>
      <p:sp>
        <p:nvSpPr>
          <p:cNvPr id="34" name="TextBox 28">
            <a:extLst>
              <a:ext uri="{FF2B5EF4-FFF2-40B4-BE49-F238E27FC236}">
                <a16:creationId xmlns:a16="http://schemas.microsoft.com/office/drawing/2014/main" id="{9AFD2AC5-CC21-F140-EF10-047531200F6A}"/>
              </a:ext>
            </a:extLst>
          </p:cNvPr>
          <p:cNvSpPr txBox="1"/>
          <p:nvPr/>
        </p:nvSpPr>
        <p:spPr>
          <a:xfrm>
            <a:off x="6977045" y="1742236"/>
            <a:ext cx="2286000" cy="214959"/>
          </a:xfrm>
          <a:prstGeom prst="rect">
            <a:avLst/>
          </a:prstGeom>
          <a:noFill/>
        </p:spPr>
        <p:txBody>
          <a:bodyPr wrap="square" tIns="30000">
            <a:spAutoFit/>
          </a:bodyPr>
          <a:lstStyle/>
          <a:p>
            <a:r>
              <a:rPr lang="it-IT" sz="900" b="0" noProof="0" dirty="0">
                <a:solidFill>
                  <a:srgbClr val="2C3E50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Team manager</a:t>
            </a:r>
          </a:p>
        </p:txBody>
      </p:sp>
      <p:sp>
        <p:nvSpPr>
          <p:cNvPr id="35" name="TextBox 29">
            <a:extLst>
              <a:ext uri="{FF2B5EF4-FFF2-40B4-BE49-F238E27FC236}">
                <a16:creationId xmlns:a16="http://schemas.microsoft.com/office/drawing/2014/main" id="{12F8D7A5-1530-5852-2C01-B939E0A4025D}"/>
              </a:ext>
            </a:extLst>
          </p:cNvPr>
          <p:cNvSpPr txBox="1"/>
          <p:nvPr/>
        </p:nvSpPr>
        <p:spPr>
          <a:xfrm>
            <a:off x="9445925" y="1742236"/>
            <a:ext cx="1097280" cy="214959"/>
          </a:xfrm>
          <a:prstGeom prst="rect">
            <a:avLst/>
          </a:prstGeom>
          <a:noFill/>
        </p:spPr>
        <p:txBody>
          <a:bodyPr wrap="square" tIns="30000">
            <a:spAutoFit/>
          </a:bodyPr>
          <a:lstStyle/>
          <a:p>
            <a:pPr algn="ctr"/>
            <a:r>
              <a:rPr lang="it-IT" sz="900" b="0" noProof="0" dirty="0">
                <a:solidFill>
                  <a:srgbClr val="2C3E50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93</a:t>
            </a:r>
          </a:p>
        </p:txBody>
      </p:sp>
      <p:sp>
        <p:nvSpPr>
          <p:cNvPr id="36" name="TextBox 30">
            <a:extLst>
              <a:ext uri="{FF2B5EF4-FFF2-40B4-BE49-F238E27FC236}">
                <a16:creationId xmlns:a16="http://schemas.microsoft.com/office/drawing/2014/main" id="{D728D254-59A3-0E1B-A400-976DC9E49816}"/>
              </a:ext>
            </a:extLst>
          </p:cNvPr>
          <p:cNvSpPr txBox="1"/>
          <p:nvPr/>
        </p:nvSpPr>
        <p:spPr>
          <a:xfrm>
            <a:off x="10726085" y="1742236"/>
            <a:ext cx="1097280" cy="214959"/>
          </a:xfrm>
          <a:prstGeom prst="rect">
            <a:avLst/>
          </a:prstGeom>
          <a:noFill/>
        </p:spPr>
        <p:txBody>
          <a:bodyPr wrap="square" tIns="30000">
            <a:spAutoFit/>
          </a:bodyPr>
          <a:lstStyle/>
          <a:p>
            <a:pPr algn="ctr"/>
            <a:r>
              <a:rPr lang="it-IT" sz="900" b="0" noProof="0" dirty="0">
                <a:solidFill>
                  <a:srgbClr val="2C3E50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27,6%</a:t>
            </a:r>
          </a:p>
        </p:txBody>
      </p:sp>
      <p:sp>
        <p:nvSpPr>
          <p:cNvPr id="37" name="Rectangle 31">
            <a:extLst>
              <a:ext uri="{FF2B5EF4-FFF2-40B4-BE49-F238E27FC236}">
                <a16:creationId xmlns:a16="http://schemas.microsoft.com/office/drawing/2014/main" id="{90641174-5323-E98B-0360-E278F15EFCE6}"/>
              </a:ext>
            </a:extLst>
          </p:cNvPr>
          <p:cNvSpPr/>
          <p:nvPr/>
        </p:nvSpPr>
        <p:spPr>
          <a:xfrm>
            <a:off x="6885605" y="1970836"/>
            <a:ext cx="5029200" cy="2286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noProof="0" dirty="0">
              <a:latin typeface="Hadassah Friedlaender" panose="02020603050405020304" pitchFamily="18" charset="-79"/>
              <a:cs typeface="Hadassah Friedlaender" panose="02020603050405020304" pitchFamily="18" charset="-79"/>
            </a:endParaRPr>
          </a:p>
        </p:txBody>
      </p:sp>
      <p:sp>
        <p:nvSpPr>
          <p:cNvPr id="38" name="TextBox 32">
            <a:extLst>
              <a:ext uri="{FF2B5EF4-FFF2-40B4-BE49-F238E27FC236}">
                <a16:creationId xmlns:a16="http://schemas.microsoft.com/office/drawing/2014/main" id="{8C556654-B6C1-4DC9-DC70-9E46C6D1B391}"/>
              </a:ext>
            </a:extLst>
          </p:cNvPr>
          <p:cNvSpPr txBox="1"/>
          <p:nvPr/>
        </p:nvSpPr>
        <p:spPr>
          <a:xfrm>
            <a:off x="6977045" y="1970836"/>
            <a:ext cx="2286000" cy="214959"/>
          </a:xfrm>
          <a:prstGeom prst="rect">
            <a:avLst/>
          </a:prstGeom>
          <a:noFill/>
        </p:spPr>
        <p:txBody>
          <a:bodyPr wrap="square" tIns="30000">
            <a:spAutoFit/>
          </a:bodyPr>
          <a:lstStyle/>
          <a:p>
            <a:r>
              <a:rPr lang="it-IT" sz="900" b="0" noProof="0" dirty="0">
                <a:solidFill>
                  <a:srgbClr val="2C3E50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Esperti tematici</a:t>
            </a:r>
          </a:p>
        </p:txBody>
      </p:sp>
      <p:sp>
        <p:nvSpPr>
          <p:cNvPr id="39" name="TextBox 33">
            <a:extLst>
              <a:ext uri="{FF2B5EF4-FFF2-40B4-BE49-F238E27FC236}">
                <a16:creationId xmlns:a16="http://schemas.microsoft.com/office/drawing/2014/main" id="{1DCDCB75-B79D-E638-9377-B8817E991FFF}"/>
              </a:ext>
            </a:extLst>
          </p:cNvPr>
          <p:cNvSpPr txBox="1"/>
          <p:nvPr/>
        </p:nvSpPr>
        <p:spPr>
          <a:xfrm>
            <a:off x="9445925" y="1970836"/>
            <a:ext cx="1097280" cy="214959"/>
          </a:xfrm>
          <a:prstGeom prst="rect">
            <a:avLst/>
          </a:prstGeom>
          <a:noFill/>
        </p:spPr>
        <p:txBody>
          <a:bodyPr wrap="square" tIns="30000">
            <a:spAutoFit/>
          </a:bodyPr>
          <a:lstStyle/>
          <a:p>
            <a:pPr algn="ctr"/>
            <a:r>
              <a:rPr lang="it-IT" sz="900" b="0" noProof="0" dirty="0">
                <a:solidFill>
                  <a:srgbClr val="2C3E50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17</a:t>
            </a:r>
          </a:p>
        </p:txBody>
      </p:sp>
      <p:sp>
        <p:nvSpPr>
          <p:cNvPr id="40" name="TextBox 34">
            <a:extLst>
              <a:ext uri="{FF2B5EF4-FFF2-40B4-BE49-F238E27FC236}">
                <a16:creationId xmlns:a16="http://schemas.microsoft.com/office/drawing/2014/main" id="{2F4C716C-24EA-DE6A-44CC-FBDF47EC3A42}"/>
              </a:ext>
            </a:extLst>
          </p:cNvPr>
          <p:cNvSpPr txBox="1"/>
          <p:nvPr/>
        </p:nvSpPr>
        <p:spPr>
          <a:xfrm>
            <a:off x="10726085" y="1970836"/>
            <a:ext cx="1097280" cy="214959"/>
          </a:xfrm>
          <a:prstGeom prst="rect">
            <a:avLst/>
          </a:prstGeom>
          <a:noFill/>
        </p:spPr>
        <p:txBody>
          <a:bodyPr wrap="square" tIns="30000">
            <a:spAutoFit/>
          </a:bodyPr>
          <a:lstStyle/>
          <a:p>
            <a:pPr algn="ctr"/>
            <a:r>
              <a:rPr lang="it-IT" sz="900" b="0" noProof="0" dirty="0">
                <a:solidFill>
                  <a:srgbClr val="2C3E50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5,0%</a:t>
            </a:r>
          </a:p>
        </p:txBody>
      </p:sp>
      <p:sp>
        <p:nvSpPr>
          <p:cNvPr id="41" name="Rectangle 35">
            <a:extLst>
              <a:ext uri="{FF2B5EF4-FFF2-40B4-BE49-F238E27FC236}">
                <a16:creationId xmlns:a16="http://schemas.microsoft.com/office/drawing/2014/main" id="{D4A6EAFF-6619-AF81-1D99-AE261BFC5C8E}"/>
              </a:ext>
            </a:extLst>
          </p:cNvPr>
          <p:cNvSpPr/>
          <p:nvPr/>
        </p:nvSpPr>
        <p:spPr>
          <a:xfrm>
            <a:off x="6885605" y="2199436"/>
            <a:ext cx="5029200" cy="228600"/>
          </a:xfrm>
          <a:prstGeom prst="rect">
            <a:avLst/>
          </a:prstGeom>
          <a:solidFill>
            <a:srgbClr val="F7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noProof="0" dirty="0">
              <a:latin typeface="Hadassah Friedlaender" panose="02020603050405020304" pitchFamily="18" charset="-79"/>
              <a:cs typeface="Hadassah Friedlaender" panose="02020603050405020304" pitchFamily="18" charset="-79"/>
            </a:endParaRPr>
          </a:p>
        </p:txBody>
      </p:sp>
      <p:sp>
        <p:nvSpPr>
          <p:cNvPr id="42" name="TextBox 36">
            <a:extLst>
              <a:ext uri="{FF2B5EF4-FFF2-40B4-BE49-F238E27FC236}">
                <a16:creationId xmlns:a16="http://schemas.microsoft.com/office/drawing/2014/main" id="{B8C227E7-D9C0-8F46-731B-07BDED8E18E5}"/>
              </a:ext>
            </a:extLst>
          </p:cNvPr>
          <p:cNvSpPr txBox="1"/>
          <p:nvPr/>
        </p:nvSpPr>
        <p:spPr>
          <a:xfrm>
            <a:off x="6977045" y="2199436"/>
            <a:ext cx="2286000" cy="214959"/>
          </a:xfrm>
          <a:prstGeom prst="rect">
            <a:avLst/>
          </a:prstGeom>
          <a:noFill/>
        </p:spPr>
        <p:txBody>
          <a:bodyPr wrap="square" tIns="30000">
            <a:spAutoFit/>
          </a:bodyPr>
          <a:lstStyle/>
          <a:p>
            <a:r>
              <a:rPr lang="it-IT" sz="900" b="0" noProof="0" dirty="0">
                <a:solidFill>
                  <a:srgbClr val="2C3E50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Coordinatori territoriali</a:t>
            </a:r>
          </a:p>
        </p:txBody>
      </p:sp>
      <p:sp>
        <p:nvSpPr>
          <p:cNvPr id="43" name="TextBox 37">
            <a:extLst>
              <a:ext uri="{FF2B5EF4-FFF2-40B4-BE49-F238E27FC236}">
                <a16:creationId xmlns:a16="http://schemas.microsoft.com/office/drawing/2014/main" id="{2EBF184B-9E30-38DE-CEB0-F2D515A20AA3}"/>
              </a:ext>
            </a:extLst>
          </p:cNvPr>
          <p:cNvSpPr txBox="1"/>
          <p:nvPr/>
        </p:nvSpPr>
        <p:spPr>
          <a:xfrm>
            <a:off x="9445925" y="2199436"/>
            <a:ext cx="1097280" cy="214959"/>
          </a:xfrm>
          <a:prstGeom prst="rect">
            <a:avLst/>
          </a:prstGeom>
          <a:noFill/>
        </p:spPr>
        <p:txBody>
          <a:bodyPr wrap="square" tIns="30000">
            <a:spAutoFit/>
          </a:bodyPr>
          <a:lstStyle/>
          <a:p>
            <a:pPr algn="ctr"/>
            <a:r>
              <a:rPr lang="it-IT" sz="900" b="0" noProof="0" dirty="0">
                <a:solidFill>
                  <a:srgbClr val="2C3E50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11</a:t>
            </a:r>
          </a:p>
        </p:txBody>
      </p:sp>
      <p:sp>
        <p:nvSpPr>
          <p:cNvPr id="44" name="TextBox 38">
            <a:extLst>
              <a:ext uri="{FF2B5EF4-FFF2-40B4-BE49-F238E27FC236}">
                <a16:creationId xmlns:a16="http://schemas.microsoft.com/office/drawing/2014/main" id="{41539FA4-6880-62E0-7FA0-1EEAB7673E3B}"/>
              </a:ext>
            </a:extLst>
          </p:cNvPr>
          <p:cNvSpPr txBox="1"/>
          <p:nvPr/>
        </p:nvSpPr>
        <p:spPr>
          <a:xfrm>
            <a:off x="10726085" y="2199436"/>
            <a:ext cx="1097280" cy="214959"/>
          </a:xfrm>
          <a:prstGeom prst="rect">
            <a:avLst/>
          </a:prstGeom>
          <a:noFill/>
        </p:spPr>
        <p:txBody>
          <a:bodyPr wrap="square" tIns="30000">
            <a:spAutoFit/>
          </a:bodyPr>
          <a:lstStyle/>
          <a:p>
            <a:pPr algn="ctr"/>
            <a:r>
              <a:rPr lang="it-IT" sz="900" b="0" noProof="0" dirty="0">
                <a:solidFill>
                  <a:srgbClr val="2C3E50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3,3%</a:t>
            </a:r>
          </a:p>
        </p:txBody>
      </p:sp>
      <p:sp>
        <p:nvSpPr>
          <p:cNvPr id="45" name="Rectangle 39">
            <a:extLst>
              <a:ext uri="{FF2B5EF4-FFF2-40B4-BE49-F238E27FC236}">
                <a16:creationId xmlns:a16="http://schemas.microsoft.com/office/drawing/2014/main" id="{ABDE0FAB-BDA9-52B2-D14A-28944231112D}"/>
              </a:ext>
            </a:extLst>
          </p:cNvPr>
          <p:cNvSpPr/>
          <p:nvPr/>
        </p:nvSpPr>
        <p:spPr>
          <a:xfrm>
            <a:off x="6885605" y="2428036"/>
            <a:ext cx="5029200" cy="2286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noProof="0" dirty="0">
              <a:latin typeface="Hadassah Friedlaender" panose="02020603050405020304" pitchFamily="18" charset="-79"/>
              <a:cs typeface="Hadassah Friedlaender" panose="02020603050405020304" pitchFamily="18" charset="-79"/>
            </a:endParaRPr>
          </a:p>
        </p:txBody>
      </p:sp>
      <p:sp>
        <p:nvSpPr>
          <p:cNvPr id="46" name="TextBox 40">
            <a:extLst>
              <a:ext uri="{FF2B5EF4-FFF2-40B4-BE49-F238E27FC236}">
                <a16:creationId xmlns:a16="http://schemas.microsoft.com/office/drawing/2014/main" id="{339DCB70-12EB-07A1-B282-A197C558F2E7}"/>
              </a:ext>
            </a:extLst>
          </p:cNvPr>
          <p:cNvSpPr txBox="1"/>
          <p:nvPr/>
        </p:nvSpPr>
        <p:spPr>
          <a:xfrm>
            <a:off x="6977045" y="2428036"/>
            <a:ext cx="2286000" cy="214959"/>
          </a:xfrm>
          <a:prstGeom prst="rect">
            <a:avLst/>
          </a:prstGeom>
          <a:noFill/>
        </p:spPr>
        <p:txBody>
          <a:bodyPr wrap="square" tIns="30000">
            <a:spAutoFit/>
          </a:bodyPr>
          <a:lstStyle/>
          <a:p>
            <a:r>
              <a:rPr lang="it-IT" sz="900" b="0" noProof="0" dirty="0">
                <a:solidFill>
                  <a:srgbClr val="2C3E50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Coordinatori tematici</a:t>
            </a:r>
          </a:p>
        </p:txBody>
      </p:sp>
      <p:sp>
        <p:nvSpPr>
          <p:cNvPr id="47" name="TextBox 41">
            <a:extLst>
              <a:ext uri="{FF2B5EF4-FFF2-40B4-BE49-F238E27FC236}">
                <a16:creationId xmlns:a16="http://schemas.microsoft.com/office/drawing/2014/main" id="{A20B105B-8089-9FA4-C057-94A570AB4FC3}"/>
              </a:ext>
            </a:extLst>
          </p:cNvPr>
          <p:cNvSpPr txBox="1"/>
          <p:nvPr/>
        </p:nvSpPr>
        <p:spPr>
          <a:xfrm>
            <a:off x="9445925" y="2428036"/>
            <a:ext cx="1097280" cy="214959"/>
          </a:xfrm>
          <a:prstGeom prst="rect">
            <a:avLst/>
          </a:prstGeom>
          <a:noFill/>
        </p:spPr>
        <p:txBody>
          <a:bodyPr wrap="square" tIns="30000">
            <a:spAutoFit/>
          </a:bodyPr>
          <a:lstStyle/>
          <a:p>
            <a:pPr algn="ctr"/>
            <a:r>
              <a:rPr lang="it-IT" sz="900" b="0" noProof="0" dirty="0">
                <a:solidFill>
                  <a:srgbClr val="2C3E50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5</a:t>
            </a:r>
          </a:p>
        </p:txBody>
      </p:sp>
      <p:sp>
        <p:nvSpPr>
          <p:cNvPr id="48" name="TextBox 42">
            <a:extLst>
              <a:ext uri="{FF2B5EF4-FFF2-40B4-BE49-F238E27FC236}">
                <a16:creationId xmlns:a16="http://schemas.microsoft.com/office/drawing/2014/main" id="{234BE9F9-6AC6-A05E-5CAE-9B083386DE02}"/>
              </a:ext>
            </a:extLst>
          </p:cNvPr>
          <p:cNvSpPr txBox="1"/>
          <p:nvPr/>
        </p:nvSpPr>
        <p:spPr>
          <a:xfrm>
            <a:off x="10726085" y="2428036"/>
            <a:ext cx="1097280" cy="214959"/>
          </a:xfrm>
          <a:prstGeom prst="rect">
            <a:avLst/>
          </a:prstGeom>
          <a:noFill/>
        </p:spPr>
        <p:txBody>
          <a:bodyPr wrap="square" tIns="30000">
            <a:spAutoFit/>
          </a:bodyPr>
          <a:lstStyle/>
          <a:p>
            <a:pPr algn="ctr"/>
            <a:r>
              <a:rPr lang="it-IT" sz="900" b="0" noProof="0" dirty="0">
                <a:solidFill>
                  <a:srgbClr val="2C3E50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1,5%</a:t>
            </a:r>
          </a:p>
        </p:txBody>
      </p:sp>
      <p:sp>
        <p:nvSpPr>
          <p:cNvPr id="49" name="Rectangle 43">
            <a:extLst>
              <a:ext uri="{FF2B5EF4-FFF2-40B4-BE49-F238E27FC236}">
                <a16:creationId xmlns:a16="http://schemas.microsoft.com/office/drawing/2014/main" id="{297DED4D-C4EA-CD8F-DF5A-4279C7CC4465}"/>
              </a:ext>
            </a:extLst>
          </p:cNvPr>
          <p:cNvSpPr/>
          <p:nvPr/>
        </p:nvSpPr>
        <p:spPr>
          <a:xfrm>
            <a:off x="6885605" y="2656636"/>
            <a:ext cx="5029200" cy="228600"/>
          </a:xfrm>
          <a:prstGeom prst="rect">
            <a:avLst/>
          </a:prstGeom>
          <a:solidFill>
            <a:srgbClr val="F7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noProof="0" dirty="0">
              <a:latin typeface="Hadassah Friedlaender" panose="02020603050405020304" pitchFamily="18" charset="-79"/>
              <a:cs typeface="Hadassah Friedlaender" panose="02020603050405020304" pitchFamily="18" charset="-79"/>
            </a:endParaRPr>
          </a:p>
        </p:txBody>
      </p:sp>
      <p:sp>
        <p:nvSpPr>
          <p:cNvPr id="50" name="TextBox 44">
            <a:extLst>
              <a:ext uri="{FF2B5EF4-FFF2-40B4-BE49-F238E27FC236}">
                <a16:creationId xmlns:a16="http://schemas.microsoft.com/office/drawing/2014/main" id="{D1D4DE26-5657-2382-215C-2193AF33137F}"/>
              </a:ext>
            </a:extLst>
          </p:cNvPr>
          <p:cNvSpPr txBox="1"/>
          <p:nvPr/>
        </p:nvSpPr>
        <p:spPr>
          <a:xfrm>
            <a:off x="6977045" y="2656636"/>
            <a:ext cx="2286000" cy="214959"/>
          </a:xfrm>
          <a:prstGeom prst="rect">
            <a:avLst/>
          </a:prstGeom>
          <a:noFill/>
        </p:spPr>
        <p:txBody>
          <a:bodyPr wrap="square" tIns="30000">
            <a:spAutoFit/>
          </a:bodyPr>
          <a:lstStyle/>
          <a:p>
            <a:r>
              <a:rPr lang="it-IT" sz="900" b="0" noProof="0" dirty="0">
                <a:solidFill>
                  <a:srgbClr val="2C3E50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Docenti</a:t>
            </a:r>
          </a:p>
        </p:txBody>
      </p:sp>
      <p:sp>
        <p:nvSpPr>
          <p:cNvPr id="51" name="TextBox 45">
            <a:extLst>
              <a:ext uri="{FF2B5EF4-FFF2-40B4-BE49-F238E27FC236}">
                <a16:creationId xmlns:a16="http://schemas.microsoft.com/office/drawing/2014/main" id="{4977C0C0-6874-666C-9B18-A4A1C02FD0CB}"/>
              </a:ext>
            </a:extLst>
          </p:cNvPr>
          <p:cNvSpPr txBox="1"/>
          <p:nvPr/>
        </p:nvSpPr>
        <p:spPr>
          <a:xfrm>
            <a:off x="9445925" y="2656636"/>
            <a:ext cx="1097280" cy="214959"/>
          </a:xfrm>
          <a:prstGeom prst="rect">
            <a:avLst/>
          </a:prstGeom>
          <a:noFill/>
        </p:spPr>
        <p:txBody>
          <a:bodyPr wrap="square" tIns="30000">
            <a:spAutoFit/>
          </a:bodyPr>
          <a:lstStyle/>
          <a:p>
            <a:pPr algn="ctr"/>
            <a:r>
              <a:rPr lang="it-IT" sz="900" b="0" noProof="0" dirty="0">
                <a:solidFill>
                  <a:srgbClr val="2C3E50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16</a:t>
            </a:r>
          </a:p>
        </p:txBody>
      </p:sp>
      <p:sp>
        <p:nvSpPr>
          <p:cNvPr id="52" name="TextBox 46">
            <a:extLst>
              <a:ext uri="{FF2B5EF4-FFF2-40B4-BE49-F238E27FC236}">
                <a16:creationId xmlns:a16="http://schemas.microsoft.com/office/drawing/2014/main" id="{C1B0617B-6F93-A6E3-85C8-384F6A22F30A}"/>
              </a:ext>
            </a:extLst>
          </p:cNvPr>
          <p:cNvSpPr txBox="1"/>
          <p:nvPr/>
        </p:nvSpPr>
        <p:spPr>
          <a:xfrm>
            <a:off x="10726085" y="2656636"/>
            <a:ext cx="1097280" cy="214959"/>
          </a:xfrm>
          <a:prstGeom prst="rect">
            <a:avLst/>
          </a:prstGeom>
          <a:noFill/>
        </p:spPr>
        <p:txBody>
          <a:bodyPr wrap="square" tIns="30000">
            <a:spAutoFit/>
          </a:bodyPr>
          <a:lstStyle/>
          <a:p>
            <a:pPr algn="ctr"/>
            <a:r>
              <a:rPr lang="it-IT" sz="900" b="0" noProof="0" dirty="0">
                <a:solidFill>
                  <a:srgbClr val="2C3E50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4,7%</a:t>
            </a:r>
          </a:p>
        </p:txBody>
      </p:sp>
      <p:sp>
        <p:nvSpPr>
          <p:cNvPr id="53" name="Rectangle 47">
            <a:extLst>
              <a:ext uri="{FF2B5EF4-FFF2-40B4-BE49-F238E27FC236}">
                <a16:creationId xmlns:a16="http://schemas.microsoft.com/office/drawing/2014/main" id="{0E36EBA6-F1AB-38F9-3E14-FEC16D1A9262}"/>
              </a:ext>
            </a:extLst>
          </p:cNvPr>
          <p:cNvSpPr/>
          <p:nvPr/>
        </p:nvSpPr>
        <p:spPr>
          <a:xfrm>
            <a:off x="6885605" y="2885236"/>
            <a:ext cx="5029200" cy="2286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noProof="0" dirty="0">
              <a:latin typeface="Hadassah Friedlaender" panose="02020603050405020304" pitchFamily="18" charset="-79"/>
              <a:cs typeface="Hadassah Friedlaender" panose="02020603050405020304" pitchFamily="18" charset="-79"/>
            </a:endParaRPr>
          </a:p>
        </p:txBody>
      </p:sp>
      <p:sp>
        <p:nvSpPr>
          <p:cNvPr id="54" name="TextBox 48">
            <a:extLst>
              <a:ext uri="{FF2B5EF4-FFF2-40B4-BE49-F238E27FC236}">
                <a16:creationId xmlns:a16="http://schemas.microsoft.com/office/drawing/2014/main" id="{E077D8C4-0E03-3E5A-E582-A01DA3C0BD7B}"/>
              </a:ext>
            </a:extLst>
          </p:cNvPr>
          <p:cNvSpPr txBox="1"/>
          <p:nvPr/>
        </p:nvSpPr>
        <p:spPr>
          <a:xfrm>
            <a:off x="6977045" y="2885236"/>
            <a:ext cx="1026896" cy="214959"/>
          </a:xfrm>
          <a:prstGeom prst="rect">
            <a:avLst/>
          </a:prstGeom>
          <a:noFill/>
        </p:spPr>
        <p:txBody>
          <a:bodyPr wrap="square" tIns="30000">
            <a:spAutoFit/>
          </a:bodyPr>
          <a:lstStyle/>
          <a:p>
            <a:r>
              <a:rPr lang="it-IT" sz="900" b="0" noProof="0" dirty="0">
                <a:solidFill>
                  <a:srgbClr val="2C3E50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Project office</a:t>
            </a:r>
          </a:p>
        </p:txBody>
      </p:sp>
      <p:sp>
        <p:nvSpPr>
          <p:cNvPr id="55" name="TextBox 49">
            <a:extLst>
              <a:ext uri="{FF2B5EF4-FFF2-40B4-BE49-F238E27FC236}">
                <a16:creationId xmlns:a16="http://schemas.microsoft.com/office/drawing/2014/main" id="{DE9CFCA2-81FD-D7E4-6767-FC89F464A6DB}"/>
              </a:ext>
            </a:extLst>
          </p:cNvPr>
          <p:cNvSpPr txBox="1"/>
          <p:nvPr/>
        </p:nvSpPr>
        <p:spPr>
          <a:xfrm>
            <a:off x="9445925" y="2885236"/>
            <a:ext cx="1097280" cy="214959"/>
          </a:xfrm>
          <a:prstGeom prst="rect">
            <a:avLst/>
          </a:prstGeom>
          <a:noFill/>
        </p:spPr>
        <p:txBody>
          <a:bodyPr wrap="square" tIns="30000">
            <a:spAutoFit/>
          </a:bodyPr>
          <a:lstStyle/>
          <a:p>
            <a:pPr algn="ctr"/>
            <a:r>
              <a:rPr lang="it-IT" sz="900" b="0" noProof="0" dirty="0">
                <a:solidFill>
                  <a:srgbClr val="2C3E50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8</a:t>
            </a:r>
          </a:p>
        </p:txBody>
      </p:sp>
      <p:sp>
        <p:nvSpPr>
          <p:cNvPr id="56" name="TextBox 50">
            <a:extLst>
              <a:ext uri="{FF2B5EF4-FFF2-40B4-BE49-F238E27FC236}">
                <a16:creationId xmlns:a16="http://schemas.microsoft.com/office/drawing/2014/main" id="{464F0766-5AE0-E990-75C9-8138B5C5B8A8}"/>
              </a:ext>
            </a:extLst>
          </p:cNvPr>
          <p:cNvSpPr txBox="1"/>
          <p:nvPr/>
        </p:nvSpPr>
        <p:spPr>
          <a:xfrm>
            <a:off x="10726085" y="2885236"/>
            <a:ext cx="1097280" cy="214959"/>
          </a:xfrm>
          <a:prstGeom prst="rect">
            <a:avLst/>
          </a:prstGeom>
          <a:noFill/>
        </p:spPr>
        <p:txBody>
          <a:bodyPr wrap="square" tIns="30000">
            <a:spAutoFit/>
          </a:bodyPr>
          <a:lstStyle/>
          <a:p>
            <a:pPr algn="ctr"/>
            <a:r>
              <a:rPr lang="it-IT" sz="900" b="0" noProof="0" dirty="0">
                <a:solidFill>
                  <a:srgbClr val="2C3E50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2,4%</a:t>
            </a:r>
          </a:p>
        </p:txBody>
      </p:sp>
      <p:pic>
        <p:nvPicPr>
          <p:cNvPr id="4" name="Immagine 3" descr="Immagine che contiene testo, schermata, Carattere, design&#10;&#10;Il contenuto generato dall&amp;#39;IA potrebbe non essere corretto.">
            <a:extLst>
              <a:ext uri="{FF2B5EF4-FFF2-40B4-BE49-F238E27FC236}">
                <a16:creationId xmlns:a16="http://schemas.microsoft.com/office/drawing/2014/main" id="{A3731951-09F7-EB56-D0B9-9C1DE92441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736" y="4939210"/>
            <a:ext cx="1924050" cy="1733550"/>
          </a:xfrm>
          <a:prstGeom prst="rect">
            <a:avLst/>
          </a:prstGeom>
        </p:spPr>
      </p:pic>
      <p:pic>
        <p:nvPicPr>
          <p:cNvPr id="57" name="Immagine 56" descr="Immagine che contiene testo, cerchio, schermata, Carattere&#10;&#10;Il contenuto generato dall&amp;#39;IA potrebbe non essere corretto.">
            <a:extLst>
              <a:ext uri="{FF2B5EF4-FFF2-40B4-BE49-F238E27FC236}">
                <a16:creationId xmlns:a16="http://schemas.microsoft.com/office/drawing/2014/main" id="{BBE29482-CC6B-A6B9-2751-A8D77161219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91393" y="3670679"/>
            <a:ext cx="2463706" cy="2530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94031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02F364-2DF0-4677-A7E5-D4EFE191AF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>
            <a:extLst>
              <a:ext uri="{FF2B5EF4-FFF2-40B4-BE49-F238E27FC236}">
                <a16:creationId xmlns:a16="http://schemas.microsoft.com/office/drawing/2014/main" id="{91F4F433-7074-3577-1BF6-7814221D8616}"/>
              </a:ext>
            </a:extLst>
          </p:cNvPr>
          <p:cNvSpPr/>
          <p:nvPr/>
        </p:nvSpPr>
        <p:spPr>
          <a:xfrm>
            <a:off x="418290" y="1065179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it-IT" sz="2200" b="1" noProof="0" dirty="0">
                <a:solidFill>
                  <a:schemeClr val="accent1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La voce dei comuni</a:t>
            </a:r>
          </a:p>
        </p:txBody>
      </p:sp>
      <p:sp>
        <p:nvSpPr>
          <p:cNvPr id="3" name="Text 2">
            <a:extLst>
              <a:ext uri="{FF2B5EF4-FFF2-40B4-BE49-F238E27FC236}">
                <a16:creationId xmlns:a16="http://schemas.microsoft.com/office/drawing/2014/main" id="{AEA5E204-6406-84CA-0F55-8304BFE41BAC}"/>
              </a:ext>
            </a:extLst>
          </p:cNvPr>
          <p:cNvSpPr/>
          <p:nvPr/>
        </p:nvSpPr>
        <p:spPr>
          <a:xfrm>
            <a:off x="418290" y="1640084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it-IT" sz="1200" noProof="0" dirty="0">
                <a:solidFill>
                  <a:schemeClr val="accent1"/>
                </a:solidFill>
                <a:latin typeface="Hadassah Friedlaender" panose="02020603050405020304" pitchFamily="18" charset="-79"/>
                <a:ea typeface="Calibri"/>
                <a:cs typeface="Hadassah Friedlaender" panose="02020603050405020304" pitchFamily="18" charset="-79"/>
              </a:rPr>
              <a:t>I risultati dei questionari di valutazione</a:t>
            </a:r>
            <a:endParaRPr lang="it-IT" sz="1200" noProof="0" dirty="0">
              <a:solidFill>
                <a:schemeClr val="accent1"/>
              </a:solidFill>
              <a:highlight>
                <a:srgbClr val="FFFF00"/>
              </a:highlight>
              <a:latin typeface="Hadassah Friedlaender" panose="02020603050405020304" pitchFamily="18" charset="-79"/>
              <a:ea typeface="Calibri"/>
              <a:cs typeface="Hadassah Friedlaender" panose="02020603050405020304" pitchFamily="18" charset="-79"/>
            </a:endParaRPr>
          </a:p>
        </p:txBody>
      </p:sp>
      <p:sp>
        <p:nvSpPr>
          <p:cNvPr id="4" name="Text 3">
            <a:extLst>
              <a:ext uri="{FF2B5EF4-FFF2-40B4-BE49-F238E27FC236}">
                <a16:creationId xmlns:a16="http://schemas.microsoft.com/office/drawing/2014/main" id="{512C8B52-C861-35A5-7D40-5B9B5E1DB611}"/>
              </a:ext>
            </a:extLst>
          </p:cNvPr>
          <p:cNvSpPr/>
          <p:nvPr/>
        </p:nvSpPr>
        <p:spPr>
          <a:xfrm>
            <a:off x="418290" y="2005844"/>
            <a:ext cx="27432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it-IT" sz="6800" b="1" noProof="0" dirty="0">
                <a:solidFill>
                  <a:schemeClr val="accent1"/>
                </a:solidFill>
                <a:latin typeface="Hadassah Friedlaender" panose="02020603050405020304" pitchFamily="18" charset="-79"/>
                <a:ea typeface="Georgia" pitchFamily="34" charset="-122"/>
                <a:cs typeface="Hadassah Friedlaender" panose="02020603050405020304" pitchFamily="18" charset="-79"/>
              </a:rPr>
              <a:t>8,94</a:t>
            </a:r>
            <a:endParaRPr lang="it-IT" sz="6800" noProof="0" dirty="0">
              <a:solidFill>
                <a:schemeClr val="accent1"/>
              </a:solidFill>
              <a:latin typeface="Hadassah Friedlaender" panose="02020603050405020304" pitchFamily="18" charset="-79"/>
              <a:cs typeface="Hadassah Friedlaender" panose="02020603050405020304" pitchFamily="18" charset="-79"/>
            </a:endParaRPr>
          </a:p>
        </p:txBody>
      </p:sp>
      <p:sp>
        <p:nvSpPr>
          <p:cNvPr id="5" name="Text 4">
            <a:extLst>
              <a:ext uri="{FF2B5EF4-FFF2-40B4-BE49-F238E27FC236}">
                <a16:creationId xmlns:a16="http://schemas.microsoft.com/office/drawing/2014/main" id="{0C64D9BC-DB1D-353F-E685-AFAD1A612F48}"/>
              </a:ext>
            </a:extLst>
          </p:cNvPr>
          <p:cNvSpPr/>
          <p:nvPr/>
        </p:nvSpPr>
        <p:spPr>
          <a:xfrm>
            <a:off x="3070050" y="2280164"/>
            <a:ext cx="914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it-IT" sz="2200" noProof="0" dirty="0">
                <a:solidFill>
                  <a:schemeClr val="accent1"/>
                </a:solidFill>
                <a:latin typeface="Hadassah Friedlaender" panose="02020603050405020304" pitchFamily="18" charset="-79"/>
                <a:ea typeface="Georgia" pitchFamily="34" charset="-122"/>
                <a:cs typeface="Hadassah Friedlaender" panose="02020603050405020304" pitchFamily="18" charset="-79"/>
              </a:rPr>
              <a:t>/10</a:t>
            </a:r>
            <a:endParaRPr lang="it-IT" sz="2200" noProof="0" dirty="0">
              <a:solidFill>
                <a:schemeClr val="accent1"/>
              </a:solidFill>
              <a:latin typeface="Hadassah Friedlaender" panose="02020603050405020304" pitchFamily="18" charset="-79"/>
              <a:cs typeface="Hadassah Friedlaender" panose="02020603050405020304" pitchFamily="18" charset="-79"/>
            </a:endParaRPr>
          </a:p>
        </p:txBody>
      </p:sp>
      <p:sp>
        <p:nvSpPr>
          <p:cNvPr id="6" name="Text 5">
            <a:extLst>
              <a:ext uri="{FF2B5EF4-FFF2-40B4-BE49-F238E27FC236}">
                <a16:creationId xmlns:a16="http://schemas.microsoft.com/office/drawing/2014/main" id="{78F53222-2CB6-7064-58A7-EC9DB4A310D5}"/>
              </a:ext>
            </a:extLst>
          </p:cNvPr>
          <p:cNvSpPr/>
          <p:nvPr/>
        </p:nvSpPr>
        <p:spPr>
          <a:xfrm>
            <a:off x="418290" y="3053818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it-IT" sz="1300" noProof="0" dirty="0">
                <a:solidFill>
                  <a:schemeClr val="accent1"/>
                </a:solidFill>
                <a:latin typeface="Hadassah Friedlaender" panose="02020603050405020304" pitchFamily="18" charset="-79"/>
                <a:ea typeface="Calibri" pitchFamily="34" charset="-122"/>
                <a:cs typeface="Hadassah Friedlaender" panose="02020603050405020304" pitchFamily="18" charset="-79"/>
              </a:rPr>
              <a:t>Voto medio complessivo</a:t>
            </a:r>
            <a:endParaRPr lang="it-IT" sz="1300" noProof="0" dirty="0">
              <a:solidFill>
                <a:schemeClr val="accent1"/>
              </a:solidFill>
              <a:latin typeface="Hadassah Friedlaender" panose="02020603050405020304" pitchFamily="18" charset="-79"/>
              <a:cs typeface="Hadassah Friedlaender" panose="02020603050405020304" pitchFamily="18" charset="-79"/>
            </a:endParaRPr>
          </a:p>
        </p:txBody>
      </p:sp>
      <p:sp>
        <p:nvSpPr>
          <p:cNvPr id="7" name="Text 6">
            <a:extLst>
              <a:ext uri="{FF2B5EF4-FFF2-40B4-BE49-F238E27FC236}">
                <a16:creationId xmlns:a16="http://schemas.microsoft.com/office/drawing/2014/main" id="{E248FEE8-5A70-7E68-AC4E-12375BA0A477}"/>
              </a:ext>
            </a:extLst>
          </p:cNvPr>
          <p:cNvSpPr/>
          <p:nvPr/>
        </p:nvSpPr>
        <p:spPr>
          <a:xfrm>
            <a:off x="418290" y="3428991"/>
            <a:ext cx="3200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40000"/>
              </a:lnSpc>
              <a:buNone/>
            </a:pPr>
            <a:r>
              <a:rPr lang="it-IT" sz="1100" noProof="0" dirty="0">
                <a:solidFill>
                  <a:schemeClr val="accent1"/>
                </a:solidFill>
                <a:latin typeface="Hadassah Friedlaender" panose="02020603050405020304" pitchFamily="18" charset="-79"/>
                <a:ea typeface="Calibri" pitchFamily="34" charset="-122"/>
                <a:cs typeface="Hadassah Friedlaender" panose="02020603050405020304" pitchFamily="18" charset="-79"/>
              </a:rPr>
              <a:t>Il 90,1% assegna un voto tra 8 e 10</a:t>
            </a:r>
            <a:endParaRPr lang="it-IT" sz="1100" noProof="0" dirty="0">
              <a:solidFill>
                <a:schemeClr val="accent1"/>
              </a:solidFill>
              <a:latin typeface="Hadassah Friedlaender" panose="02020603050405020304" pitchFamily="18" charset="-79"/>
              <a:cs typeface="Hadassah Friedlaender" panose="02020603050405020304" pitchFamily="18" charset="-79"/>
            </a:endParaRPr>
          </a:p>
          <a:p>
            <a:pPr marL="0" indent="0">
              <a:lnSpc>
                <a:spcPct val="140000"/>
              </a:lnSpc>
              <a:buNone/>
            </a:pPr>
            <a:r>
              <a:rPr lang="it-IT" sz="1100" noProof="0" dirty="0">
                <a:solidFill>
                  <a:schemeClr val="accent1"/>
                </a:solidFill>
                <a:latin typeface="Hadassah Friedlaender" panose="02020603050405020304" pitchFamily="18" charset="-79"/>
                <a:ea typeface="Calibri" pitchFamily="34" charset="-122"/>
                <a:cs typeface="Hadassah Friedlaender" panose="02020603050405020304" pitchFamily="18" charset="-79"/>
              </a:rPr>
              <a:t>Il 42,6% assegna il voto massimo</a:t>
            </a:r>
            <a:endParaRPr lang="it-IT" sz="1100" noProof="0" dirty="0">
              <a:solidFill>
                <a:schemeClr val="accent1"/>
              </a:solidFill>
              <a:latin typeface="Hadassah Friedlaender" panose="02020603050405020304" pitchFamily="18" charset="-79"/>
              <a:cs typeface="Hadassah Friedlaender" panose="02020603050405020304" pitchFamily="18" charset="-79"/>
            </a:endParaRPr>
          </a:p>
        </p:txBody>
      </p:sp>
      <p:sp>
        <p:nvSpPr>
          <p:cNvPr id="8" name="Text 7">
            <a:extLst>
              <a:ext uri="{FF2B5EF4-FFF2-40B4-BE49-F238E27FC236}">
                <a16:creationId xmlns:a16="http://schemas.microsoft.com/office/drawing/2014/main" id="{B486124F-DC22-ED86-DA08-6C98789E559D}"/>
              </a:ext>
            </a:extLst>
          </p:cNvPr>
          <p:cNvSpPr/>
          <p:nvPr/>
        </p:nvSpPr>
        <p:spPr>
          <a:xfrm>
            <a:off x="4533090" y="2005844"/>
            <a:ext cx="6858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it-IT" sz="1300" b="1" noProof="0" dirty="0">
                <a:solidFill>
                  <a:schemeClr val="accent1"/>
                </a:solidFill>
                <a:latin typeface="Hadassah Friedlaender" panose="02020603050405020304" pitchFamily="18" charset="-79"/>
                <a:ea typeface="Calibri" pitchFamily="34" charset="-122"/>
                <a:cs typeface="Hadassah Friedlaender" panose="02020603050405020304" pitchFamily="18" charset="-79"/>
              </a:rPr>
              <a:t>Qualità percepita: % "molto"</a:t>
            </a:r>
            <a:endParaRPr lang="it-IT" sz="1300" noProof="0" dirty="0">
              <a:solidFill>
                <a:schemeClr val="accent1"/>
              </a:solidFill>
              <a:latin typeface="Hadassah Friedlaender" panose="02020603050405020304" pitchFamily="18" charset="-79"/>
              <a:cs typeface="Hadassah Friedlaender" panose="02020603050405020304" pitchFamily="18" charset="-79"/>
            </a:endParaRPr>
          </a:p>
        </p:txBody>
      </p:sp>
      <p:sp>
        <p:nvSpPr>
          <p:cNvPr id="9" name="Text 8">
            <a:extLst>
              <a:ext uri="{FF2B5EF4-FFF2-40B4-BE49-F238E27FC236}">
                <a16:creationId xmlns:a16="http://schemas.microsoft.com/office/drawing/2014/main" id="{0555DAE0-BF87-4C84-AD53-F131E7314F06}"/>
              </a:ext>
            </a:extLst>
          </p:cNvPr>
          <p:cNvSpPr/>
          <p:nvPr/>
        </p:nvSpPr>
        <p:spPr>
          <a:xfrm>
            <a:off x="4533090" y="2463044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it-IT" sz="1000" noProof="0" dirty="0">
                <a:solidFill>
                  <a:schemeClr val="accent1"/>
                </a:solidFill>
                <a:latin typeface="Hadassah Friedlaender" panose="02020603050405020304" pitchFamily="18" charset="-79"/>
                <a:ea typeface="Calibri" pitchFamily="34" charset="-122"/>
                <a:cs typeface="Hadassah Friedlaender" panose="02020603050405020304" pitchFamily="18" charset="-79"/>
              </a:rPr>
              <a:t>Utilità consulenza</a:t>
            </a:r>
            <a:endParaRPr lang="it-IT" sz="1000" noProof="0" dirty="0">
              <a:solidFill>
                <a:schemeClr val="accent1"/>
              </a:solidFill>
              <a:latin typeface="Hadassah Friedlaender" panose="02020603050405020304" pitchFamily="18" charset="-79"/>
              <a:cs typeface="Hadassah Friedlaender" panose="02020603050405020304" pitchFamily="18" charset="-79"/>
            </a:endParaRPr>
          </a:p>
        </p:txBody>
      </p:sp>
      <p:sp>
        <p:nvSpPr>
          <p:cNvPr id="10" name="Shape 9">
            <a:extLst>
              <a:ext uri="{FF2B5EF4-FFF2-40B4-BE49-F238E27FC236}">
                <a16:creationId xmlns:a16="http://schemas.microsoft.com/office/drawing/2014/main" id="{2EC7168C-9F8E-7C5E-420D-FAA877EEDEBE}"/>
              </a:ext>
            </a:extLst>
          </p:cNvPr>
          <p:cNvSpPr/>
          <p:nvPr/>
        </p:nvSpPr>
        <p:spPr>
          <a:xfrm>
            <a:off x="4533090" y="2691644"/>
            <a:ext cx="6858000" cy="146304"/>
          </a:xfrm>
          <a:prstGeom prst="rect">
            <a:avLst/>
          </a:prstGeom>
          <a:solidFill>
            <a:schemeClr val="accent1">
              <a:alpha val="30000"/>
            </a:schemeClr>
          </a:solidFill>
          <a:ln/>
        </p:spPr>
        <p:txBody>
          <a:bodyPr/>
          <a:lstStyle/>
          <a:p>
            <a:endParaRPr lang="it-IT" noProof="0" dirty="0">
              <a:solidFill>
                <a:schemeClr val="accent1"/>
              </a:solidFill>
              <a:latin typeface="Hadassah Friedlaender" panose="02020603050405020304" pitchFamily="18" charset="-79"/>
              <a:cs typeface="Hadassah Friedlaender" panose="02020603050405020304" pitchFamily="18" charset="-79"/>
            </a:endParaRPr>
          </a:p>
        </p:txBody>
      </p:sp>
      <p:sp>
        <p:nvSpPr>
          <p:cNvPr id="11" name="Shape 10">
            <a:extLst>
              <a:ext uri="{FF2B5EF4-FFF2-40B4-BE49-F238E27FC236}">
                <a16:creationId xmlns:a16="http://schemas.microsoft.com/office/drawing/2014/main" id="{97F53018-DB46-C2E0-8AD7-B4430EDB45AF}"/>
              </a:ext>
            </a:extLst>
          </p:cNvPr>
          <p:cNvSpPr/>
          <p:nvPr/>
        </p:nvSpPr>
        <p:spPr>
          <a:xfrm>
            <a:off x="4533090" y="2691644"/>
            <a:ext cx="5993892" cy="146304"/>
          </a:xfrm>
          <a:prstGeom prst="rect">
            <a:avLst/>
          </a:prstGeom>
          <a:solidFill>
            <a:schemeClr val="accent1"/>
          </a:solidFill>
          <a:ln/>
        </p:spPr>
        <p:txBody>
          <a:bodyPr/>
          <a:lstStyle/>
          <a:p>
            <a:endParaRPr lang="it-IT" noProof="0" dirty="0">
              <a:solidFill>
                <a:schemeClr val="accent1"/>
              </a:solidFill>
              <a:latin typeface="Hadassah Friedlaender" panose="02020603050405020304" pitchFamily="18" charset="-79"/>
              <a:cs typeface="Hadassah Friedlaender" panose="02020603050405020304" pitchFamily="18" charset="-79"/>
            </a:endParaRPr>
          </a:p>
        </p:txBody>
      </p:sp>
      <p:sp>
        <p:nvSpPr>
          <p:cNvPr id="12" name="Text 11">
            <a:extLst>
              <a:ext uri="{FF2B5EF4-FFF2-40B4-BE49-F238E27FC236}">
                <a16:creationId xmlns:a16="http://schemas.microsoft.com/office/drawing/2014/main" id="{D2FF6B88-EDE3-4510-B1A2-ADA2FD6314B3}"/>
              </a:ext>
            </a:extLst>
          </p:cNvPr>
          <p:cNvSpPr/>
          <p:nvPr/>
        </p:nvSpPr>
        <p:spPr>
          <a:xfrm>
            <a:off x="10600134" y="2645924"/>
            <a:ext cx="640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it-IT" sz="1000" b="1" noProof="0" dirty="0">
                <a:solidFill>
                  <a:schemeClr val="accent1"/>
                </a:solidFill>
                <a:latin typeface="Hadassah Friedlaender" panose="02020603050405020304" pitchFamily="18" charset="-79"/>
                <a:ea typeface="Calibri" pitchFamily="34" charset="-122"/>
                <a:cs typeface="Hadassah Friedlaender" panose="02020603050405020304" pitchFamily="18" charset="-79"/>
              </a:rPr>
              <a:t>87.4%</a:t>
            </a:r>
            <a:endParaRPr lang="it-IT" sz="1000" noProof="0" dirty="0">
              <a:solidFill>
                <a:schemeClr val="accent1"/>
              </a:solidFill>
              <a:latin typeface="Hadassah Friedlaender" panose="02020603050405020304" pitchFamily="18" charset="-79"/>
              <a:cs typeface="Hadassah Friedlaender" panose="02020603050405020304" pitchFamily="18" charset="-79"/>
            </a:endParaRPr>
          </a:p>
        </p:txBody>
      </p:sp>
      <p:sp>
        <p:nvSpPr>
          <p:cNvPr id="13" name="Text 12">
            <a:extLst>
              <a:ext uri="{FF2B5EF4-FFF2-40B4-BE49-F238E27FC236}">
                <a16:creationId xmlns:a16="http://schemas.microsoft.com/office/drawing/2014/main" id="{D72EACB6-2291-C63B-E256-A6672A76B9B9}"/>
              </a:ext>
            </a:extLst>
          </p:cNvPr>
          <p:cNvSpPr/>
          <p:nvPr/>
        </p:nvSpPr>
        <p:spPr>
          <a:xfrm>
            <a:off x="4533090" y="2920244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it-IT" sz="1000" noProof="0" dirty="0">
                <a:solidFill>
                  <a:schemeClr val="accent1"/>
                </a:solidFill>
                <a:latin typeface="Hadassah Friedlaender" panose="02020603050405020304" pitchFamily="18" charset="-79"/>
                <a:ea typeface="Calibri" pitchFamily="34" charset="-122"/>
                <a:cs typeface="Hadassah Friedlaender" panose="02020603050405020304" pitchFamily="18" charset="-79"/>
              </a:rPr>
              <a:t>Chiarezza del supporto</a:t>
            </a:r>
            <a:endParaRPr lang="it-IT" sz="1000" noProof="0" dirty="0">
              <a:solidFill>
                <a:schemeClr val="accent1"/>
              </a:solidFill>
              <a:latin typeface="Hadassah Friedlaender" panose="02020603050405020304" pitchFamily="18" charset="-79"/>
              <a:cs typeface="Hadassah Friedlaender" panose="02020603050405020304" pitchFamily="18" charset="-79"/>
            </a:endParaRPr>
          </a:p>
        </p:txBody>
      </p:sp>
      <p:sp>
        <p:nvSpPr>
          <p:cNvPr id="14" name="Shape 13">
            <a:extLst>
              <a:ext uri="{FF2B5EF4-FFF2-40B4-BE49-F238E27FC236}">
                <a16:creationId xmlns:a16="http://schemas.microsoft.com/office/drawing/2014/main" id="{31FAA463-8FB7-80E8-1E0C-BDB0B4B0A26E}"/>
              </a:ext>
            </a:extLst>
          </p:cNvPr>
          <p:cNvSpPr/>
          <p:nvPr/>
        </p:nvSpPr>
        <p:spPr>
          <a:xfrm>
            <a:off x="4533090" y="3148844"/>
            <a:ext cx="6858000" cy="146304"/>
          </a:xfrm>
          <a:prstGeom prst="rect">
            <a:avLst/>
          </a:prstGeom>
          <a:solidFill>
            <a:schemeClr val="accent1">
              <a:alpha val="30000"/>
            </a:schemeClr>
          </a:solidFill>
          <a:ln/>
        </p:spPr>
        <p:txBody>
          <a:bodyPr/>
          <a:lstStyle/>
          <a:p>
            <a:endParaRPr lang="it-IT" noProof="0" dirty="0">
              <a:solidFill>
                <a:schemeClr val="accent1"/>
              </a:solidFill>
              <a:latin typeface="Hadassah Friedlaender" panose="02020603050405020304" pitchFamily="18" charset="-79"/>
              <a:cs typeface="Hadassah Friedlaender" panose="02020603050405020304" pitchFamily="18" charset="-79"/>
            </a:endParaRPr>
          </a:p>
        </p:txBody>
      </p:sp>
      <p:sp>
        <p:nvSpPr>
          <p:cNvPr id="15" name="Shape 14">
            <a:extLst>
              <a:ext uri="{FF2B5EF4-FFF2-40B4-BE49-F238E27FC236}">
                <a16:creationId xmlns:a16="http://schemas.microsoft.com/office/drawing/2014/main" id="{081FBD40-1CF6-E2C8-7AD5-C565B2DBF90E}"/>
              </a:ext>
            </a:extLst>
          </p:cNvPr>
          <p:cNvSpPr/>
          <p:nvPr/>
        </p:nvSpPr>
        <p:spPr>
          <a:xfrm>
            <a:off x="4533090" y="3148844"/>
            <a:ext cx="5952744" cy="146304"/>
          </a:xfrm>
          <a:prstGeom prst="rect">
            <a:avLst/>
          </a:prstGeom>
          <a:solidFill>
            <a:schemeClr val="accent1"/>
          </a:solidFill>
          <a:ln/>
        </p:spPr>
        <p:txBody>
          <a:bodyPr/>
          <a:lstStyle/>
          <a:p>
            <a:endParaRPr lang="it-IT" noProof="0" dirty="0">
              <a:solidFill>
                <a:schemeClr val="accent1"/>
              </a:solidFill>
              <a:latin typeface="Hadassah Friedlaender" panose="02020603050405020304" pitchFamily="18" charset="-79"/>
              <a:cs typeface="Hadassah Friedlaender" panose="02020603050405020304" pitchFamily="18" charset="-79"/>
            </a:endParaRPr>
          </a:p>
        </p:txBody>
      </p:sp>
      <p:sp>
        <p:nvSpPr>
          <p:cNvPr id="16" name="Text 15">
            <a:extLst>
              <a:ext uri="{FF2B5EF4-FFF2-40B4-BE49-F238E27FC236}">
                <a16:creationId xmlns:a16="http://schemas.microsoft.com/office/drawing/2014/main" id="{403FC603-FFB7-8429-D9A4-3F6A458D9506}"/>
              </a:ext>
            </a:extLst>
          </p:cNvPr>
          <p:cNvSpPr/>
          <p:nvPr/>
        </p:nvSpPr>
        <p:spPr>
          <a:xfrm>
            <a:off x="10558986" y="3103124"/>
            <a:ext cx="640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it-IT" sz="1000" b="1" noProof="0" dirty="0">
                <a:solidFill>
                  <a:schemeClr val="accent1"/>
                </a:solidFill>
                <a:latin typeface="Hadassah Friedlaender" panose="02020603050405020304" pitchFamily="18" charset="-79"/>
                <a:ea typeface="Calibri" pitchFamily="34" charset="-122"/>
                <a:cs typeface="Hadassah Friedlaender" panose="02020603050405020304" pitchFamily="18" charset="-79"/>
              </a:rPr>
              <a:t>86.8%</a:t>
            </a:r>
            <a:endParaRPr lang="it-IT" sz="1000" noProof="0" dirty="0">
              <a:solidFill>
                <a:schemeClr val="accent1"/>
              </a:solidFill>
              <a:latin typeface="Hadassah Friedlaender" panose="02020603050405020304" pitchFamily="18" charset="-79"/>
              <a:cs typeface="Hadassah Friedlaender" panose="02020603050405020304" pitchFamily="18" charset="-79"/>
            </a:endParaRPr>
          </a:p>
        </p:txBody>
      </p:sp>
      <p:sp>
        <p:nvSpPr>
          <p:cNvPr id="17" name="Text 16">
            <a:extLst>
              <a:ext uri="{FF2B5EF4-FFF2-40B4-BE49-F238E27FC236}">
                <a16:creationId xmlns:a16="http://schemas.microsoft.com/office/drawing/2014/main" id="{15F241F8-4C46-2FE1-1264-C18FB0A900AE}"/>
              </a:ext>
            </a:extLst>
          </p:cNvPr>
          <p:cNvSpPr/>
          <p:nvPr/>
        </p:nvSpPr>
        <p:spPr>
          <a:xfrm>
            <a:off x="4533090" y="3377444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it-IT" sz="1000" noProof="0" dirty="0">
                <a:solidFill>
                  <a:schemeClr val="accent1"/>
                </a:solidFill>
                <a:latin typeface="Hadassah Friedlaender" panose="02020603050405020304" pitchFamily="18" charset="-79"/>
                <a:ea typeface="Calibri" pitchFamily="34" charset="-122"/>
                <a:cs typeface="Hadassah Friedlaender" panose="02020603050405020304" pitchFamily="18" charset="-79"/>
              </a:rPr>
              <a:t>Efficacia del supporto</a:t>
            </a:r>
            <a:endParaRPr lang="it-IT" sz="1000" noProof="0" dirty="0">
              <a:solidFill>
                <a:schemeClr val="accent1"/>
              </a:solidFill>
              <a:latin typeface="Hadassah Friedlaender" panose="02020603050405020304" pitchFamily="18" charset="-79"/>
              <a:cs typeface="Hadassah Friedlaender" panose="02020603050405020304" pitchFamily="18" charset="-79"/>
            </a:endParaRPr>
          </a:p>
        </p:txBody>
      </p:sp>
      <p:sp>
        <p:nvSpPr>
          <p:cNvPr id="18" name="Shape 17">
            <a:extLst>
              <a:ext uri="{FF2B5EF4-FFF2-40B4-BE49-F238E27FC236}">
                <a16:creationId xmlns:a16="http://schemas.microsoft.com/office/drawing/2014/main" id="{A02CDA33-394A-2443-B794-12871A9EDB5B}"/>
              </a:ext>
            </a:extLst>
          </p:cNvPr>
          <p:cNvSpPr/>
          <p:nvPr/>
        </p:nvSpPr>
        <p:spPr>
          <a:xfrm>
            <a:off x="4533090" y="3606044"/>
            <a:ext cx="6858000" cy="146304"/>
          </a:xfrm>
          <a:prstGeom prst="rect">
            <a:avLst/>
          </a:prstGeom>
          <a:solidFill>
            <a:schemeClr val="accent1">
              <a:alpha val="30000"/>
            </a:schemeClr>
          </a:solidFill>
          <a:ln/>
        </p:spPr>
        <p:txBody>
          <a:bodyPr/>
          <a:lstStyle/>
          <a:p>
            <a:endParaRPr lang="it-IT" noProof="0" dirty="0">
              <a:solidFill>
                <a:schemeClr val="accent1"/>
              </a:solidFill>
              <a:latin typeface="Hadassah Friedlaender" panose="02020603050405020304" pitchFamily="18" charset="-79"/>
              <a:cs typeface="Hadassah Friedlaender" panose="02020603050405020304" pitchFamily="18" charset="-79"/>
            </a:endParaRPr>
          </a:p>
        </p:txBody>
      </p:sp>
      <p:sp>
        <p:nvSpPr>
          <p:cNvPr id="19" name="Shape 18">
            <a:extLst>
              <a:ext uri="{FF2B5EF4-FFF2-40B4-BE49-F238E27FC236}">
                <a16:creationId xmlns:a16="http://schemas.microsoft.com/office/drawing/2014/main" id="{E6CDB9C9-F64F-4C3D-518C-F7B3C35C169A}"/>
              </a:ext>
            </a:extLst>
          </p:cNvPr>
          <p:cNvSpPr/>
          <p:nvPr/>
        </p:nvSpPr>
        <p:spPr>
          <a:xfrm>
            <a:off x="4533090" y="3606044"/>
            <a:ext cx="5733288" cy="146304"/>
          </a:xfrm>
          <a:prstGeom prst="rect">
            <a:avLst/>
          </a:prstGeom>
          <a:solidFill>
            <a:schemeClr val="accent1"/>
          </a:solidFill>
          <a:ln/>
        </p:spPr>
        <p:txBody>
          <a:bodyPr/>
          <a:lstStyle/>
          <a:p>
            <a:endParaRPr lang="it-IT" noProof="0" dirty="0">
              <a:solidFill>
                <a:schemeClr val="accent1"/>
              </a:solidFill>
              <a:latin typeface="Hadassah Friedlaender" panose="02020603050405020304" pitchFamily="18" charset="-79"/>
              <a:cs typeface="Hadassah Friedlaender" panose="02020603050405020304" pitchFamily="18" charset="-79"/>
            </a:endParaRPr>
          </a:p>
        </p:txBody>
      </p:sp>
      <p:sp>
        <p:nvSpPr>
          <p:cNvPr id="20" name="Text 19">
            <a:extLst>
              <a:ext uri="{FF2B5EF4-FFF2-40B4-BE49-F238E27FC236}">
                <a16:creationId xmlns:a16="http://schemas.microsoft.com/office/drawing/2014/main" id="{0D49531A-CCB1-CDB7-01E9-CF8741C5B440}"/>
              </a:ext>
            </a:extLst>
          </p:cNvPr>
          <p:cNvSpPr/>
          <p:nvPr/>
        </p:nvSpPr>
        <p:spPr>
          <a:xfrm>
            <a:off x="10339530" y="3560324"/>
            <a:ext cx="640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it-IT" sz="1000" b="1" noProof="0" dirty="0">
                <a:solidFill>
                  <a:schemeClr val="accent1"/>
                </a:solidFill>
                <a:latin typeface="Hadassah Friedlaender" panose="02020603050405020304" pitchFamily="18" charset="-79"/>
                <a:ea typeface="Calibri" pitchFamily="34" charset="-122"/>
                <a:cs typeface="Hadassah Friedlaender" panose="02020603050405020304" pitchFamily="18" charset="-79"/>
              </a:rPr>
              <a:t>83.6%</a:t>
            </a:r>
            <a:endParaRPr lang="it-IT" sz="1000" noProof="0" dirty="0">
              <a:solidFill>
                <a:schemeClr val="accent1"/>
              </a:solidFill>
              <a:latin typeface="Hadassah Friedlaender" panose="02020603050405020304" pitchFamily="18" charset="-79"/>
              <a:cs typeface="Hadassah Friedlaender" panose="02020603050405020304" pitchFamily="18" charset="-79"/>
            </a:endParaRPr>
          </a:p>
        </p:txBody>
      </p:sp>
      <p:sp>
        <p:nvSpPr>
          <p:cNvPr id="21" name="Text 20">
            <a:extLst>
              <a:ext uri="{FF2B5EF4-FFF2-40B4-BE49-F238E27FC236}">
                <a16:creationId xmlns:a16="http://schemas.microsoft.com/office/drawing/2014/main" id="{5459D40A-409B-AF08-09F3-36F33B781E45}"/>
              </a:ext>
            </a:extLst>
          </p:cNvPr>
          <p:cNvSpPr/>
          <p:nvPr/>
        </p:nvSpPr>
        <p:spPr>
          <a:xfrm>
            <a:off x="4533090" y="3834644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it-IT" sz="1000" noProof="0" dirty="0">
                <a:solidFill>
                  <a:schemeClr val="accent1"/>
                </a:solidFill>
                <a:latin typeface="Hadassah Friedlaender" panose="02020603050405020304" pitchFamily="18" charset="-79"/>
                <a:ea typeface="Calibri" pitchFamily="34" charset="-122"/>
                <a:cs typeface="Hadassah Friedlaender" panose="02020603050405020304" pitchFamily="18" charset="-79"/>
              </a:rPr>
              <a:t>Coerenza col fabbisogno</a:t>
            </a:r>
            <a:endParaRPr lang="it-IT" sz="1000" noProof="0" dirty="0">
              <a:solidFill>
                <a:schemeClr val="accent1"/>
              </a:solidFill>
              <a:latin typeface="Hadassah Friedlaender" panose="02020603050405020304" pitchFamily="18" charset="-79"/>
              <a:cs typeface="Hadassah Friedlaender" panose="02020603050405020304" pitchFamily="18" charset="-79"/>
            </a:endParaRPr>
          </a:p>
        </p:txBody>
      </p:sp>
      <p:sp>
        <p:nvSpPr>
          <p:cNvPr id="22" name="Shape 21">
            <a:extLst>
              <a:ext uri="{FF2B5EF4-FFF2-40B4-BE49-F238E27FC236}">
                <a16:creationId xmlns:a16="http://schemas.microsoft.com/office/drawing/2014/main" id="{1805B157-4BA4-D81E-B388-532E48BE612F}"/>
              </a:ext>
            </a:extLst>
          </p:cNvPr>
          <p:cNvSpPr/>
          <p:nvPr/>
        </p:nvSpPr>
        <p:spPr>
          <a:xfrm>
            <a:off x="4533090" y="4063244"/>
            <a:ext cx="6858000" cy="146304"/>
          </a:xfrm>
          <a:prstGeom prst="rect">
            <a:avLst/>
          </a:prstGeom>
          <a:solidFill>
            <a:schemeClr val="accent1">
              <a:alpha val="30000"/>
            </a:schemeClr>
          </a:solidFill>
          <a:ln/>
        </p:spPr>
        <p:txBody>
          <a:bodyPr/>
          <a:lstStyle/>
          <a:p>
            <a:endParaRPr lang="it-IT" noProof="0" dirty="0">
              <a:solidFill>
                <a:schemeClr val="accent1"/>
              </a:solidFill>
              <a:latin typeface="Hadassah Friedlaender" panose="02020603050405020304" pitchFamily="18" charset="-79"/>
              <a:cs typeface="Hadassah Friedlaender" panose="02020603050405020304" pitchFamily="18" charset="-79"/>
            </a:endParaRPr>
          </a:p>
        </p:txBody>
      </p:sp>
      <p:sp>
        <p:nvSpPr>
          <p:cNvPr id="23" name="Shape 22">
            <a:extLst>
              <a:ext uri="{FF2B5EF4-FFF2-40B4-BE49-F238E27FC236}">
                <a16:creationId xmlns:a16="http://schemas.microsoft.com/office/drawing/2014/main" id="{0F0FFCCF-4E4E-23B4-CBFE-8E7D1FCDF887}"/>
              </a:ext>
            </a:extLst>
          </p:cNvPr>
          <p:cNvSpPr/>
          <p:nvPr/>
        </p:nvSpPr>
        <p:spPr>
          <a:xfrm>
            <a:off x="4533090" y="4063244"/>
            <a:ext cx="5637276" cy="146304"/>
          </a:xfrm>
          <a:prstGeom prst="rect">
            <a:avLst/>
          </a:prstGeom>
          <a:solidFill>
            <a:schemeClr val="accent1"/>
          </a:solidFill>
          <a:ln/>
        </p:spPr>
        <p:txBody>
          <a:bodyPr/>
          <a:lstStyle/>
          <a:p>
            <a:endParaRPr lang="it-IT" noProof="0" dirty="0">
              <a:solidFill>
                <a:schemeClr val="accent1"/>
              </a:solidFill>
              <a:latin typeface="Hadassah Friedlaender" panose="02020603050405020304" pitchFamily="18" charset="-79"/>
              <a:cs typeface="Hadassah Friedlaender" panose="02020603050405020304" pitchFamily="18" charset="-79"/>
            </a:endParaRPr>
          </a:p>
        </p:txBody>
      </p:sp>
      <p:sp>
        <p:nvSpPr>
          <p:cNvPr id="24" name="Text 23">
            <a:extLst>
              <a:ext uri="{FF2B5EF4-FFF2-40B4-BE49-F238E27FC236}">
                <a16:creationId xmlns:a16="http://schemas.microsoft.com/office/drawing/2014/main" id="{EF5BFBBC-ED95-3C3A-458B-BE433285DB67}"/>
              </a:ext>
            </a:extLst>
          </p:cNvPr>
          <p:cNvSpPr/>
          <p:nvPr/>
        </p:nvSpPr>
        <p:spPr>
          <a:xfrm>
            <a:off x="10243518" y="4017524"/>
            <a:ext cx="640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it-IT" sz="1000" b="1" noProof="0" dirty="0">
                <a:solidFill>
                  <a:schemeClr val="accent1"/>
                </a:solidFill>
                <a:latin typeface="Hadassah Friedlaender" panose="02020603050405020304" pitchFamily="18" charset="-79"/>
                <a:ea typeface="Calibri" pitchFamily="34" charset="-122"/>
                <a:cs typeface="Hadassah Friedlaender" panose="02020603050405020304" pitchFamily="18" charset="-79"/>
              </a:rPr>
              <a:t>82.2%</a:t>
            </a:r>
            <a:endParaRPr lang="it-IT" sz="1000" noProof="0" dirty="0">
              <a:solidFill>
                <a:schemeClr val="accent1"/>
              </a:solidFill>
              <a:latin typeface="Hadassah Friedlaender" panose="02020603050405020304" pitchFamily="18" charset="-79"/>
              <a:cs typeface="Hadassah Friedlaender" panose="02020603050405020304" pitchFamily="18" charset="-79"/>
            </a:endParaRPr>
          </a:p>
        </p:txBody>
      </p:sp>
      <p:sp>
        <p:nvSpPr>
          <p:cNvPr id="25" name="Text 24">
            <a:extLst>
              <a:ext uri="{FF2B5EF4-FFF2-40B4-BE49-F238E27FC236}">
                <a16:creationId xmlns:a16="http://schemas.microsoft.com/office/drawing/2014/main" id="{DD6F0CD5-95D6-7AD4-0A3A-E8B540CCFC39}"/>
              </a:ext>
            </a:extLst>
          </p:cNvPr>
          <p:cNvSpPr/>
          <p:nvPr/>
        </p:nvSpPr>
        <p:spPr>
          <a:xfrm>
            <a:off x="4533090" y="4291844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it-IT" sz="1000" noProof="0" dirty="0">
                <a:solidFill>
                  <a:schemeClr val="accent1"/>
                </a:solidFill>
                <a:latin typeface="Hadassah Friedlaender" panose="02020603050405020304" pitchFamily="18" charset="-79"/>
                <a:ea typeface="Calibri" pitchFamily="34" charset="-122"/>
                <a:cs typeface="Hadassah Friedlaender" panose="02020603050405020304" pitchFamily="18" charset="-79"/>
              </a:rPr>
              <a:t>Sostenibilità</a:t>
            </a:r>
            <a:endParaRPr lang="it-IT" sz="1000" noProof="0" dirty="0">
              <a:solidFill>
                <a:schemeClr val="accent1"/>
              </a:solidFill>
              <a:latin typeface="Hadassah Friedlaender" panose="02020603050405020304" pitchFamily="18" charset="-79"/>
              <a:cs typeface="Hadassah Friedlaender" panose="02020603050405020304" pitchFamily="18" charset="-79"/>
            </a:endParaRPr>
          </a:p>
        </p:txBody>
      </p:sp>
      <p:sp>
        <p:nvSpPr>
          <p:cNvPr id="26" name="Shape 25">
            <a:extLst>
              <a:ext uri="{FF2B5EF4-FFF2-40B4-BE49-F238E27FC236}">
                <a16:creationId xmlns:a16="http://schemas.microsoft.com/office/drawing/2014/main" id="{49EB52EB-45F8-0851-F787-E03CDA0A2476}"/>
              </a:ext>
            </a:extLst>
          </p:cNvPr>
          <p:cNvSpPr/>
          <p:nvPr/>
        </p:nvSpPr>
        <p:spPr>
          <a:xfrm>
            <a:off x="4533090" y="4520444"/>
            <a:ext cx="6858000" cy="146304"/>
          </a:xfrm>
          <a:prstGeom prst="rect">
            <a:avLst/>
          </a:prstGeom>
          <a:solidFill>
            <a:schemeClr val="accent1">
              <a:alpha val="30000"/>
            </a:schemeClr>
          </a:solidFill>
          <a:ln/>
        </p:spPr>
        <p:txBody>
          <a:bodyPr/>
          <a:lstStyle/>
          <a:p>
            <a:endParaRPr lang="it-IT" noProof="0" dirty="0">
              <a:solidFill>
                <a:schemeClr val="accent1"/>
              </a:solidFill>
              <a:latin typeface="Hadassah Friedlaender" panose="02020603050405020304" pitchFamily="18" charset="-79"/>
              <a:cs typeface="Hadassah Friedlaender" panose="02020603050405020304" pitchFamily="18" charset="-79"/>
            </a:endParaRPr>
          </a:p>
        </p:txBody>
      </p:sp>
      <p:sp>
        <p:nvSpPr>
          <p:cNvPr id="27" name="Shape 26">
            <a:extLst>
              <a:ext uri="{FF2B5EF4-FFF2-40B4-BE49-F238E27FC236}">
                <a16:creationId xmlns:a16="http://schemas.microsoft.com/office/drawing/2014/main" id="{597DD4C3-A27E-4249-FF01-865608FCF0C3}"/>
              </a:ext>
            </a:extLst>
          </p:cNvPr>
          <p:cNvSpPr/>
          <p:nvPr/>
        </p:nvSpPr>
        <p:spPr>
          <a:xfrm>
            <a:off x="4533090" y="4520444"/>
            <a:ext cx="5205222" cy="146304"/>
          </a:xfrm>
          <a:prstGeom prst="rect">
            <a:avLst/>
          </a:prstGeom>
          <a:solidFill>
            <a:schemeClr val="accent1"/>
          </a:solidFill>
          <a:ln/>
        </p:spPr>
        <p:txBody>
          <a:bodyPr/>
          <a:lstStyle/>
          <a:p>
            <a:endParaRPr lang="it-IT" noProof="0" dirty="0">
              <a:solidFill>
                <a:schemeClr val="accent1"/>
              </a:solidFill>
              <a:latin typeface="Hadassah Friedlaender" panose="02020603050405020304" pitchFamily="18" charset="-79"/>
              <a:cs typeface="Hadassah Friedlaender" panose="02020603050405020304" pitchFamily="18" charset="-79"/>
            </a:endParaRPr>
          </a:p>
        </p:txBody>
      </p:sp>
      <p:sp>
        <p:nvSpPr>
          <p:cNvPr id="28" name="Text 27">
            <a:extLst>
              <a:ext uri="{FF2B5EF4-FFF2-40B4-BE49-F238E27FC236}">
                <a16:creationId xmlns:a16="http://schemas.microsoft.com/office/drawing/2014/main" id="{C2957946-43CD-AFDC-0E4A-F89A79CF07E5}"/>
              </a:ext>
            </a:extLst>
          </p:cNvPr>
          <p:cNvSpPr/>
          <p:nvPr/>
        </p:nvSpPr>
        <p:spPr>
          <a:xfrm>
            <a:off x="9811464" y="4474724"/>
            <a:ext cx="640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it-IT" sz="1000" b="1" noProof="0" dirty="0">
                <a:solidFill>
                  <a:schemeClr val="accent1"/>
                </a:solidFill>
                <a:latin typeface="Hadassah Friedlaender" panose="02020603050405020304" pitchFamily="18" charset="-79"/>
                <a:ea typeface="Calibri" pitchFamily="34" charset="-122"/>
                <a:cs typeface="Hadassah Friedlaender" panose="02020603050405020304" pitchFamily="18" charset="-79"/>
              </a:rPr>
              <a:t>75.9%</a:t>
            </a:r>
            <a:endParaRPr lang="it-IT" sz="1000" noProof="0" dirty="0">
              <a:solidFill>
                <a:schemeClr val="accent1"/>
              </a:solidFill>
              <a:latin typeface="Hadassah Friedlaender" panose="02020603050405020304" pitchFamily="18" charset="-79"/>
              <a:cs typeface="Hadassah Friedlaender" panose="02020603050405020304" pitchFamily="18" charset="-79"/>
            </a:endParaRPr>
          </a:p>
        </p:txBody>
      </p:sp>
      <p:sp>
        <p:nvSpPr>
          <p:cNvPr id="29" name="Shape 28">
            <a:extLst>
              <a:ext uri="{FF2B5EF4-FFF2-40B4-BE49-F238E27FC236}">
                <a16:creationId xmlns:a16="http://schemas.microsoft.com/office/drawing/2014/main" id="{C99F7AE6-508E-D92E-1EDE-C44E58F2CBA5}"/>
              </a:ext>
            </a:extLst>
          </p:cNvPr>
          <p:cNvSpPr/>
          <p:nvPr/>
        </p:nvSpPr>
        <p:spPr>
          <a:xfrm>
            <a:off x="326850" y="5023364"/>
            <a:ext cx="11430000" cy="36576"/>
          </a:xfrm>
          <a:prstGeom prst="rect">
            <a:avLst/>
          </a:prstGeom>
          <a:solidFill>
            <a:srgbClr val="4472C4">
              <a:alpha val="50000"/>
            </a:srgbClr>
          </a:solidFill>
          <a:ln/>
        </p:spPr>
        <p:txBody>
          <a:bodyPr/>
          <a:lstStyle/>
          <a:p>
            <a:endParaRPr lang="it-IT" noProof="0" dirty="0">
              <a:solidFill>
                <a:schemeClr val="accent1"/>
              </a:solidFill>
              <a:latin typeface="Hadassah Friedlaender" panose="02020603050405020304" pitchFamily="18" charset="-79"/>
              <a:cs typeface="Hadassah Friedlaender" panose="02020603050405020304" pitchFamily="18" charset="-79"/>
            </a:endParaRPr>
          </a:p>
        </p:txBody>
      </p:sp>
      <p:sp>
        <p:nvSpPr>
          <p:cNvPr id="30" name="Text 29">
            <a:extLst>
              <a:ext uri="{FF2B5EF4-FFF2-40B4-BE49-F238E27FC236}">
                <a16:creationId xmlns:a16="http://schemas.microsoft.com/office/drawing/2014/main" id="{995B7FE0-88F1-05AB-7BA4-EB725B7E138C}"/>
              </a:ext>
            </a:extLst>
          </p:cNvPr>
          <p:cNvSpPr/>
          <p:nvPr/>
        </p:nvSpPr>
        <p:spPr>
          <a:xfrm>
            <a:off x="1068232" y="5396744"/>
            <a:ext cx="9992061" cy="63470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it-IT" sz="2000" noProof="0" dirty="0">
                <a:solidFill>
                  <a:schemeClr val="accent1"/>
                </a:solidFill>
                <a:latin typeface="Hadassah Friedlaender" panose="02020603050405020304" pitchFamily="18" charset="-79"/>
                <a:ea typeface="Calibri"/>
                <a:cs typeface="Hadassah Friedlaender" panose="02020603050405020304" pitchFamily="18" charset="-79"/>
              </a:rPr>
              <a:t>L'expertise  e la capacità di fare rete costituiscono i principali riconoscimenti positivi espressi dai referenti comunali.</a:t>
            </a:r>
          </a:p>
        </p:txBody>
      </p:sp>
      <p:sp>
        <p:nvSpPr>
          <p:cNvPr id="31" name="Text 30">
            <a:extLst>
              <a:ext uri="{FF2B5EF4-FFF2-40B4-BE49-F238E27FC236}">
                <a16:creationId xmlns:a16="http://schemas.microsoft.com/office/drawing/2014/main" id="{13E52F02-8740-D8E0-4861-A2F328BCC427}"/>
              </a:ext>
            </a:extLst>
          </p:cNvPr>
          <p:cNvSpPr/>
          <p:nvPr/>
        </p:nvSpPr>
        <p:spPr>
          <a:xfrm>
            <a:off x="328643" y="6313385"/>
            <a:ext cx="112471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it-IT" sz="2000" i="1" noProof="0" dirty="0">
                <a:solidFill>
                  <a:schemeClr val="accent1"/>
                </a:solidFill>
                <a:latin typeface="Hadassah Friedlaender" panose="02020603050405020304" pitchFamily="18" charset="-79"/>
                <a:ea typeface="Calibri"/>
                <a:cs typeface="Hadassah Friedlaender" panose="02020603050405020304" pitchFamily="18" charset="-79"/>
              </a:rPr>
              <a:t>"Professionisti di ottimo livello con capacità di semplificare tematiche complesse"</a:t>
            </a:r>
            <a:endParaRPr lang="it-IT" sz="2000" noProof="0" dirty="0">
              <a:solidFill>
                <a:schemeClr val="accent1"/>
              </a:solidFill>
              <a:latin typeface="Hadassah Friedlaender" panose="02020603050405020304" pitchFamily="18" charset="-79"/>
              <a:ea typeface="Calibri"/>
              <a:cs typeface="Hadassah Friedlaender" panose="02020603050405020304" pitchFamily="18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5284052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F9854D-0A99-9567-62F8-6493E7714A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>
            <a:extLst>
              <a:ext uri="{FF2B5EF4-FFF2-40B4-BE49-F238E27FC236}">
                <a16:creationId xmlns:a16="http://schemas.microsoft.com/office/drawing/2014/main" id="{8FA4A8E4-0878-69B9-69A3-4B53D912E77D}"/>
              </a:ext>
            </a:extLst>
          </p:cNvPr>
          <p:cNvSpPr/>
          <p:nvPr/>
        </p:nvSpPr>
        <p:spPr>
          <a:xfrm>
            <a:off x="346304" y="1115763"/>
            <a:ext cx="11430000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it-IT" sz="2200" b="1" noProof="0" dirty="0">
                <a:solidFill>
                  <a:schemeClr val="accent1"/>
                </a:solidFill>
                <a:latin typeface="Hadassah Friedlaender" panose="02020603050405020304" pitchFamily="18" charset="-79"/>
                <a:ea typeface="Calibri"/>
                <a:cs typeface="Hadassah Friedlaender" panose="02020603050405020304" pitchFamily="18" charset="-79"/>
              </a:rPr>
              <a:t>I fabbisogni dei comuni rimangono </a:t>
            </a:r>
            <a:endParaRPr lang="it-IT" sz="2200" noProof="0" dirty="0">
              <a:solidFill>
                <a:schemeClr val="accent1"/>
              </a:solidFill>
              <a:latin typeface="Hadassah Friedlaender" panose="02020603050405020304" pitchFamily="18" charset="-79"/>
              <a:ea typeface="Calibri"/>
              <a:cs typeface="Hadassah Friedlaender" panose="02020603050405020304" pitchFamily="18" charset="-79"/>
            </a:endParaRPr>
          </a:p>
        </p:txBody>
      </p:sp>
      <p:sp>
        <p:nvSpPr>
          <p:cNvPr id="3" name="Text 2">
            <a:extLst>
              <a:ext uri="{FF2B5EF4-FFF2-40B4-BE49-F238E27FC236}">
                <a16:creationId xmlns:a16="http://schemas.microsoft.com/office/drawing/2014/main" id="{C151E457-0660-4A22-507A-FB6850A6AE64}"/>
              </a:ext>
            </a:extLst>
          </p:cNvPr>
          <p:cNvSpPr/>
          <p:nvPr/>
        </p:nvSpPr>
        <p:spPr>
          <a:xfrm>
            <a:off x="437744" y="1885221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it-IT" sz="1600" noProof="0" dirty="0">
                <a:solidFill>
                  <a:schemeClr val="accent1"/>
                </a:solidFill>
                <a:latin typeface="Hadassah Friedlaender" panose="02020603050405020304" pitchFamily="18" charset="-79"/>
                <a:ea typeface="Calibri"/>
                <a:cs typeface="Hadassah Friedlaender" panose="02020603050405020304" pitchFamily="18" charset="-79"/>
              </a:rPr>
              <a:t>I segnali di una domanda che non si esaurisce con la conclusione degli interventi</a:t>
            </a:r>
          </a:p>
        </p:txBody>
      </p:sp>
      <p:sp>
        <p:nvSpPr>
          <p:cNvPr id="4" name="Shape 3">
            <a:extLst>
              <a:ext uri="{FF2B5EF4-FFF2-40B4-BE49-F238E27FC236}">
                <a16:creationId xmlns:a16="http://schemas.microsoft.com/office/drawing/2014/main" id="{B53747E3-0C76-EB5D-F75B-92F0DF05193A}"/>
              </a:ext>
            </a:extLst>
          </p:cNvPr>
          <p:cNvSpPr/>
          <p:nvPr/>
        </p:nvSpPr>
        <p:spPr>
          <a:xfrm>
            <a:off x="346304" y="2342421"/>
            <a:ext cx="6858000" cy="1051560"/>
          </a:xfrm>
          <a:prstGeom prst="rect">
            <a:avLst/>
          </a:prstGeom>
          <a:solidFill>
            <a:srgbClr val="FFFFFF"/>
          </a:solidFill>
          <a:ln w="6350">
            <a:solidFill>
              <a:srgbClr val="D9E2F3"/>
            </a:solidFill>
            <a:prstDash val="solid"/>
          </a:ln>
          <a:effectLst>
            <a:outerShdw blurRad="76200" dist="254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it-IT" noProof="0" dirty="0">
              <a:latin typeface="Hadassah Friedlaender" panose="02020603050405020304" pitchFamily="18" charset="-79"/>
              <a:cs typeface="Hadassah Friedlaender" panose="02020603050405020304" pitchFamily="18" charset="-79"/>
            </a:endParaRPr>
          </a:p>
        </p:txBody>
      </p:sp>
      <p:sp>
        <p:nvSpPr>
          <p:cNvPr id="5" name="Shape 4">
            <a:extLst>
              <a:ext uri="{FF2B5EF4-FFF2-40B4-BE49-F238E27FC236}">
                <a16:creationId xmlns:a16="http://schemas.microsoft.com/office/drawing/2014/main" id="{807C5349-A500-BCD0-858D-D10F6FF2CAF8}"/>
              </a:ext>
            </a:extLst>
          </p:cNvPr>
          <p:cNvSpPr/>
          <p:nvPr/>
        </p:nvSpPr>
        <p:spPr>
          <a:xfrm>
            <a:off x="346304" y="2342421"/>
            <a:ext cx="1371600" cy="1051560"/>
          </a:xfrm>
          <a:prstGeom prst="rect">
            <a:avLst/>
          </a:prstGeom>
          <a:solidFill>
            <a:schemeClr val="accent1"/>
          </a:solidFill>
          <a:ln/>
        </p:spPr>
        <p:txBody>
          <a:bodyPr/>
          <a:lstStyle/>
          <a:p>
            <a:endParaRPr lang="it-IT" noProof="0" dirty="0">
              <a:latin typeface="Hadassah Friedlaender" panose="02020603050405020304" pitchFamily="18" charset="-79"/>
              <a:cs typeface="Hadassah Friedlaender" panose="02020603050405020304" pitchFamily="18" charset="-79"/>
            </a:endParaRPr>
          </a:p>
        </p:txBody>
      </p:sp>
      <p:sp>
        <p:nvSpPr>
          <p:cNvPr id="6" name="Text 5">
            <a:extLst>
              <a:ext uri="{FF2B5EF4-FFF2-40B4-BE49-F238E27FC236}">
                <a16:creationId xmlns:a16="http://schemas.microsoft.com/office/drawing/2014/main" id="{C248735A-E5EA-1044-DDE5-BDD2DAD8E4A7}"/>
              </a:ext>
            </a:extLst>
          </p:cNvPr>
          <p:cNvSpPr/>
          <p:nvPr/>
        </p:nvSpPr>
        <p:spPr>
          <a:xfrm>
            <a:off x="346304" y="2525301"/>
            <a:ext cx="1371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it-IT" sz="2200" b="1" noProof="0" dirty="0">
                <a:solidFill>
                  <a:schemeClr val="bg1"/>
                </a:solidFill>
                <a:latin typeface="Hadassah Friedlaender" panose="02020603050405020304" pitchFamily="18" charset="-79"/>
                <a:ea typeface="Georgia" pitchFamily="34" charset="-122"/>
                <a:cs typeface="Hadassah Friedlaender" panose="02020603050405020304" pitchFamily="18" charset="-79"/>
              </a:rPr>
              <a:t>765</a:t>
            </a:r>
            <a:endParaRPr lang="it-IT" sz="2200" noProof="0" dirty="0">
              <a:solidFill>
                <a:schemeClr val="bg1"/>
              </a:solidFill>
              <a:latin typeface="Hadassah Friedlaender" panose="02020603050405020304" pitchFamily="18" charset="-79"/>
              <a:cs typeface="Hadassah Friedlaender" panose="02020603050405020304" pitchFamily="18" charset="-79"/>
            </a:endParaRPr>
          </a:p>
        </p:txBody>
      </p:sp>
      <p:sp>
        <p:nvSpPr>
          <p:cNvPr id="7" name="Text 6">
            <a:extLst>
              <a:ext uri="{FF2B5EF4-FFF2-40B4-BE49-F238E27FC236}">
                <a16:creationId xmlns:a16="http://schemas.microsoft.com/office/drawing/2014/main" id="{0B4BE308-4230-FDD8-C3E5-FBE2F2633BED}"/>
              </a:ext>
            </a:extLst>
          </p:cNvPr>
          <p:cNvSpPr/>
          <p:nvPr/>
        </p:nvSpPr>
        <p:spPr>
          <a:xfrm>
            <a:off x="1946504" y="2331502"/>
            <a:ext cx="5029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it-IT" sz="1400" b="1" noProof="0" dirty="0">
                <a:solidFill>
                  <a:schemeClr val="accent1"/>
                </a:solidFill>
                <a:latin typeface="Hadassah Friedlaender" panose="02020603050405020304" pitchFamily="18" charset="-79"/>
                <a:ea typeface="Calibri"/>
                <a:cs typeface="Hadassah Friedlaender" panose="02020603050405020304" pitchFamily="18" charset="-79"/>
              </a:rPr>
              <a:t>Comuni esprimono l'esigenza di proseguire</a:t>
            </a:r>
            <a:endParaRPr lang="it-IT" sz="1400" noProof="0" dirty="0">
              <a:solidFill>
                <a:schemeClr val="accent1"/>
              </a:solidFill>
              <a:latin typeface="Hadassah Friedlaender" panose="02020603050405020304" pitchFamily="18" charset="-79"/>
              <a:cs typeface="Hadassah Friedlaender" panose="02020603050405020304" pitchFamily="18" charset="-79"/>
            </a:endParaRPr>
          </a:p>
        </p:txBody>
      </p:sp>
      <p:sp>
        <p:nvSpPr>
          <p:cNvPr id="8" name="Text 7">
            <a:extLst>
              <a:ext uri="{FF2B5EF4-FFF2-40B4-BE49-F238E27FC236}">
                <a16:creationId xmlns:a16="http://schemas.microsoft.com/office/drawing/2014/main" id="{9D536361-BD07-7703-C3ED-D74D87C18D61}"/>
              </a:ext>
            </a:extLst>
          </p:cNvPr>
          <p:cNvSpPr/>
          <p:nvPr/>
        </p:nvSpPr>
        <p:spPr>
          <a:xfrm>
            <a:off x="1946504" y="2754128"/>
            <a:ext cx="5029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it-IT" sz="1000" noProof="0" dirty="0">
                <a:solidFill>
                  <a:schemeClr val="accent1"/>
                </a:solidFill>
                <a:latin typeface="Hadassah Friedlaender" panose="02020603050405020304" pitchFamily="18" charset="-79"/>
                <a:ea typeface="Calibri"/>
                <a:cs typeface="Hadassah Friedlaender" panose="02020603050405020304" pitchFamily="18" charset="-79"/>
              </a:rPr>
              <a:t>Il 71,6% dei comuni del </a:t>
            </a:r>
            <a:r>
              <a:rPr lang="it-IT" sz="1000" b="1" noProof="0" dirty="0">
                <a:solidFill>
                  <a:schemeClr val="accent1"/>
                </a:solidFill>
                <a:latin typeface="Hadassah Friedlaender" panose="02020603050405020304" pitchFamily="18" charset="-79"/>
                <a:ea typeface="Calibri"/>
                <a:cs typeface="Hadassah Friedlaender" panose="02020603050405020304" pitchFamily="18" charset="-79"/>
              </a:rPr>
              <a:t>Percorso I</a:t>
            </a:r>
            <a:r>
              <a:rPr lang="it-IT" sz="1000" noProof="0" dirty="0">
                <a:solidFill>
                  <a:schemeClr val="accent1"/>
                </a:solidFill>
                <a:latin typeface="Hadassah Friedlaender" panose="02020603050405020304" pitchFamily="18" charset="-79"/>
                <a:ea typeface="Calibri"/>
                <a:cs typeface="Hadassah Friedlaender" panose="02020603050405020304" pitchFamily="18" charset="-79"/>
              </a:rPr>
              <a:t> ha valutato gli interventi congrui rispetto al fabbisogno e espresso formale apprezzamento per il progetto e la volontà di proseguire attraverso una lettera conclusiva  a firma del sindaco. </a:t>
            </a:r>
          </a:p>
          <a:p>
            <a:pPr>
              <a:lnSpc>
                <a:spcPct val="120000"/>
              </a:lnSpc>
            </a:pPr>
            <a:r>
              <a:rPr lang="it-IT" sz="1000" noProof="0" dirty="0">
                <a:solidFill>
                  <a:schemeClr val="accent1"/>
                </a:solidFill>
                <a:latin typeface="Hadassah Friedlaender" panose="02020603050405020304" pitchFamily="18" charset="-79"/>
                <a:ea typeface="Calibri"/>
                <a:cs typeface="Hadassah Friedlaender" panose="02020603050405020304" pitchFamily="18" charset="-79"/>
              </a:rPr>
              <a:t>FONTE: lettera a firma del sindaco a conclusione del progetto</a:t>
            </a:r>
          </a:p>
        </p:txBody>
      </p:sp>
      <p:sp>
        <p:nvSpPr>
          <p:cNvPr id="9" name="Shape 8">
            <a:extLst>
              <a:ext uri="{FF2B5EF4-FFF2-40B4-BE49-F238E27FC236}">
                <a16:creationId xmlns:a16="http://schemas.microsoft.com/office/drawing/2014/main" id="{FB7E0520-9EBA-7E52-7A59-28D3C643C0A2}"/>
              </a:ext>
            </a:extLst>
          </p:cNvPr>
          <p:cNvSpPr/>
          <p:nvPr/>
        </p:nvSpPr>
        <p:spPr>
          <a:xfrm>
            <a:off x="346304" y="3576861"/>
            <a:ext cx="6858000" cy="1051560"/>
          </a:xfrm>
          <a:prstGeom prst="rect">
            <a:avLst/>
          </a:prstGeom>
          <a:solidFill>
            <a:srgbClr val="FFFFFF"/>
          </a:solidFill>
          <a:ln w="6350">
            <a:solidFill>
              <a:srgbClr val="D9E2F3"/>
            </a:solidFill>
            <a:prstDash val="solid"/>
          </a:ln>
          <a:effectLst>
            <a:outerShdw blurRad="76200" dist="254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it-IT" noProof="0" dirty="0">
              <a:latin typeface="Hadassah Friedlaender" panose="02020603050405020304" pitchFamily="18" charset="-79"/>
              <a:cs typeface="Hadassah Friedlaender" panose="02020603050405020304" pitchFamily="18" charset="-79"/>
            </a:endParaRPr>
          </a:p>
        </p:txBody>
      </p:sp>
      <p:sp>
        <p:nvSpPr>
          <p:cNvPr id="10" name="Shape 9">
            <a:extLst>
              <a:ext uri="{FF2B5EF4-FFF2-40B4-BE49-F238E27FC236}">
                <a16:creationId xmlns:a16="http://schemas.microsoft.com/office/drawing/2014/main" id="{E0BAFC95-142B-90C9-1CD2-792FCE58F280}"/>
              </a:ext>
            </a:extLst>
          </p:cNvPr>
          <p:cNvSpPr/>
          <p:nvPr/>
        </p:nvSpPr>
        <p:spPr>
          <a:xfrm>
            <a:off x="346304" y="3576861"/>
            <a:ext cx="1371600" cy="1051560"/>
          </a:xfrm>
          <a:prstGeom prst="rect">
            <a:avLst/>
          </a:prstGeom>
          <a:solidFill>
            <a:schemeClr val="accent1"/>
          </a:solidFill>
          <a:ln/>
        </p:spPr>
        <p:txBody>
          <a:bodyPr/>
          <a:lstStyle/>
          <a:p>
            <a:endParaRPr lang="it-IT" noProof="0" dirty="0">
              <a:solidFill>
                <a:schemeClr val="bg1"/>
              </a:solidFill>
              <a:latin typeface="Hadassah Friedlaender" panose="02020603050405020304" pitchFamily="18" charset="-79"/>
              <a:cs typeface="Hadassah Friedlaender" panose="02020603050405020304" pitchFamily="18" charset="-79"/>
            </a:endParaRPr>
          </a:p>
        </p:txBody>
      </p:sp>
      <p:sp>
        <p:nvSpPr>
          <p:cNvPr id="11" name="Text 10">
            <a:extLst>
              <a:ext uri="{FF2B5EF4-FFF2-40B4-BE49-F238E27FC236}">
                <a16:creationId xmlns:a16="http://schemas.microsoft.com/office/drawing/2014/main" id="{CC16C012-9AF2-575A-80FB-B432EC7045D0}"/>
              </a:ext>
            </a:extLst>
          </p:cNvPr>
          <p:cNvSpPr/>
          <p:nvPr/>
        </p:nvSpPr>
        <p:spPr>
          <a:xfrm>
            <a:off x="346304" y="3759741"/>
            <a:ext cx="1371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it-IT" sz="2200" b="1" noProof="0" dirty="0">
                <a:solidFill>
                  <a:schemeClr val="bg1"/>
                </a:solidFill>
                <a:latin typeface="Hadassah Friedlaender" panose="02020603050405020304" pitchFamily="18" charset="-79"/>
                <a:ea typeface="Georgia" pitchFamily="34" charset="-122"/>
                <a:cs typeface="Hadassah Friedlaender" panose="02020603050405020304" pitchFamily="18" charset="-79"/>
              </a:rPr>
              <a:t>90%</a:t>
            </a:r>
            <a:endParaRPr lang="it-IT" sz="2200" noProof="0" dirty="0">
              <a:solidFill>
                <a:schemeClr val="bg1"/>
              </a:solidFill>
              <a:latin typeface="Hadassah Friedlaender" panose="02020603050405020304" pitchFamily="18" charset="-79"/>
              <a:cs typeface="Hadassah Friedlaender" panose="02020603050405020304" pitchFamily="18" charset="-79"/>
            </a:endParaRPr>
          </a:p>
        </p:txBody>
      </p:sp>
      <p:sp>
        <p:nvSpPr>
          <p:cNvPr id="12" name="Text 11">
            <a:extLst>
              <a:ext uri="{FF2B5EF4-FFF2-40B4-BE49-F238E27FC236}">
                <a16:creationId xmlns:a16="http://schemas.microsoft.com/office/drawing/2014/main" id="{08472BE8-ED0E-EBEB-042C-9ECFF476374E}"/>
              </a:ext>
            </a:extLst>
          </p:cNvPr>
          <p:cNvSpPr/>
          <p:nvPr/>
        </p:nvSpPr>
        <p:spPr>
          <a:xfrm>
            <a:off x="1946504" y="3668301"/>
            <a:ext cx="5029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it-IT" sz="1400" b="1" dirty="0">
                <a:solidFill>
                  <a:schemeClr val="accent1"/>
                </a:solidFill>
                <a:latin typeface="Hadassah Friedlaender" panose="02020603050405020304" pitchFamily="18" charset="-79"/>
                <a:ea typeface="Calibri" pitchFamily="34" charset="-122"/>
                <a:cs typeface="Hadassah Friedlaender" panose="02020603050405020304" pitchFamily="18" charset="-79"/>
              </a:rPr>
              <a:t>Richiede formalmente di continuare </a:t>
            </a:r>
            <a:r>
              <a:rPr lang="it-IT" sz="1400" b="1" noProof="0" dirty="0">
                <a:solidFill>
                  <a:schemeClr val="accent1"/>
                </a:solidFill>
                <a:latin typeface="Hadassah Friedlaender" panose="02020603050405020304" pitchFamily="18" charset="-79"/>
                <a:ea typeface="Calibri" pitchFamily="34" charset="-122"/>
                <a:cs typeface="Hadassah Friedlaender" panose="02020603050405020304" pitchFamily="18" charset="-79"/>
              </a:rPr>
              <a:t>ad usare Trasforma</a:t>
            </a:r>
            <a:endParaRPr lang="it-IT" sz="1400" noProof="0" dirty="0">
              <a:solidFill>
                <a:schemeClr val="accent1"/>
              </a:solidFill>
              <a:latin typeface="Hadassah Friedlaender" panose="02020603050405020304" pitchFamily="18" charset="-79"/>
              <a:cs typeface="Hadassah Friedlaender" panose="02020603050405020304" pitchFamily="18" charset="-79"/>
            </a:endParaRPr>
          </a:p>
        </p:txBody>
      </p:sp>
      <p:sp>
        <p:nvSpPr>
          <p:cNvPr id="13" name="Text 12">
            <a:extLst>
              <a:ext uri="{FF2B5EF4-FFF2-40B4-BE49-F238E27FC236}">
                <a16:creationId xmlns:a16="http://schemas.microsoft.com/office/drawing/2014/main" id="{F5825A3F-13D3-CB9D-060E-DAEC8E6B1502}"/>
              </a:ext>
            </a:extLst>
          </p:cNvPr>
          <p:cNvSpPr/>
          <p:nvPr/>
        </p:nvSpPr>
        <p:spPr>
          <a:xfrm>
            <a:off x="1946504" y="4034061"/>
            <a:ext cx="5029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it-IT" sz="1000" noProof="0" dirty="0">
                <a:solidFill>
                  <a:schemeClr val="accent1"/>
                </a:solidFill>
                <a:latin typeface="Hadassah Friedlaender" panose="02020603050405020304" pitchFamily="18" charset="-79"/>
                <a:ea typeface="Calibri"/>
                <a:cs typeface="Hadassah Friedlaender" panose="02020603050405020304" pitchFamily="18" charset="-79"/>
              </a:rPr>
              <a:t>La quasi totalità dei comuni del Percorso I dichiara l'intenzione di proseguire l'utilizzo della piattaforma anche dopo la conclusione del progetto.</a:t>
            </a:r>
          </a:p>
          <a:p>
            <a:pPr>
              <a:lnSpc>
                <a:spcPct val="120000"/>
              </a:lnSpc>
            </a:pPr>
            <a:r>
              <a:rPr lang="it-IT" sz="1000" noProof="0" dirty="0">
                <a:solidFill>
                  <a:schemeClr val="accent1"/>
                </a:solidFill>
                <a:latin typeface="Hadassah Friedlaender" panose="02020603050405020304" pitchFamily="18" charset="-79"/>
                <a:ea typeface="Calibri"/>
                <a:cs typeface="Hadassah Friedlaender" panose="02020603050405020304" pitchFamily="18" charset="-79"/>
              </a:rPr>
              <a:t>FONTE: questionario del referente comunale</a:t>
            </a:r>
          </a:p>
        </p:txBody>
      </p:sp>
      <p:sp>
        <p:nvSpPr>
          <p:cNvPr id="14" name="Shape 13">
            <a:extLst>
              <a:ext uri="{FF2B5EF4-FFF2-40B4-BE49-F238E27FC236}">
                <a16:creationId xmlns:a16="http://schemas.microsoft.com/office/drawing/2014/main" id="{81934006-ABB2-C287-CE6F-2914360168D8}"/>
              </a:ext>
            </a:extLst>
          </p:cNvPr>
          <p:cNvSpPr/>
          <p:nvPr/>
        </p:nvSpPr>
        <p:spPr>
          <a:xfrm>
            <a:off x="346304" y="4811301"/>
            <a:ext cx="6858000" cy="1051560"/>
          </a:xfrm>
          <a:prstGeom prst="rect">
            <a:avLst/>
          </a:prstGeom>
          <a:solidFill>
            <a:srgbClr val="FFFFFF"/>
          </a:solidFill>
          <a:ln w="6350">
            <a:solidFill>
              <a:srgbClr val="D9E2F3"/>
            </a:solidFill>
            <a:prstDash val="solid"/>
          </a:ln>
          <a:effectLst>
            <a:outerShdw blurRad="76200" dist="254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it-IT" noProof="0" dirty="0">
              <a:latin typeface="Hadassah Friedlaender" panose="02020603050405020304" pitchFamily="18" charset="-79"/>
              <a:cs typeface="Hadassah Friedlaender" panose="02020603050405020304" pitchFamily="18" charset="-79"/>
            </a:endParaRPr>
          </a:p>
        </p:txBody>
      </p:sp>
      <p:sp>
        <p:nvSpPr>
          <p:cNvPr id="15" name="Shape 14">
            <a:extLst>
              <a:ext uri="{FF2B5EF4-FFF2-40B4-BE49-F238E27FC236}">
                <a16:creationId xmlns:a16="http://schemas.microsoft.com/office/drawing/2014/main" id="{9A46706A-EECA-47D9-18E0-619F824C94BA}"/>
              </a:ext>
            </a:extLst>
          </p:cNvPr>
          <p:cNvSpPr/>
          <p:nvPr/>
        </p:nvSpPr>
        <p:spPr>
          <a:xfrm>
            <a:off x="346304" y="4811301"/>
            <a:ext cx="1371600" cy="1051560"/>
          </a:xfrm>
          <a:prstGeom prst="rect">
            <a:avLst/>
          </a:prstGeom>
          <a:solidFill>
            <a:schemeClr val="accent1"/>
          </a:solidFill>
          <a:ln/>
        </p:spPr>
        <p:txBody>
          <a:bodyPr/>
          <a:lstStyle/>
          <a:p>
            <a:endParaRPr lang="it-IT" noProof="0" dirty="0">
              <a:solidFill>
                <a:schemeClr val="bg1"/>
              </a:solidFill>
              <a:latin typeface="Hadassah Friedlaender" panose="02020603050405020304" pitchFamily="18" charset="-79"/>
              <a:cs typeface="Hadassah Friedlaender" panose="02020603050405020304" pitchFamily="18" charset="-79"/>
            </a:endParaRPr>
          </a:p>
        </p:txBody>
      </p:sp>
      <p:sp>
        <p:nvSpPr>
          <p:cNvPr id="16" name="Text 15">
            <a:extLst>
              <a:ext uri="{FF2B5EF4-FFF2-40B4-BE49-F238E27FC236}">
                <a16:creationId xmlns:a16="http://schemas.microsoft.com/office/drawing/2014/main" id="{269D9604-CE65-872E-A56A-E2DA6C0BDB27}"/>
              </a:ext>
            </a:extLst>
          </p:cNvPr>
          <p:cNvSpPr/>
          <p:nvPr/>
        </p:nvSpPr>
        <p:spPr>
          <a:xfrm>
            <a:off x="346304" y="4994181"/>
            <a:ext cx="1371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it-IT" sz="2200" b="1" noProof="0" dirty="0">
                <a:solidFill>
                  <a:schemeClr val="bg1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40%</a:t>
            </a:r>
            <a:endParaRPr lang="it-IT" sz="2200" noProof="0" dirty="0">
              <a:solidFill>
                <a:schemeClr val="bg1"/>
              </a:solidFill>
              <a:latin typeface="Hadassah Friedlaender" panose="02020603050405020304" pitchFamily="18" charset="-79"/>
              <a:cs typeface="Hadassah Friedlaender" panose="02020603050405020304" pitchFamily="18" charset="-79"/>
            </a:endParaRPr>
          </a:p>
        </p:txBody>
      </p:sp>
      <p:sp>
        <p:nvSpPr>
          <p:cNvPr id="17" name="Text 16">
            <a:extLst>
              <a:ext uri="{FF2B5EF4-FFF2-40B4-BE49-F238E27FC236}">
                <a16:creationId xmlns:a16="http://schemas.microsoft.com/office/drawing/2014/main" id="{321D953A-1799-DAAB-6771-4AAF4B63DFF4}"/>
              </a:ext>
            </a:extLst>
          </p:cNvPr>
          <p:cNvSpPr/>
          <p:nvPr/>
        </p:nvSpPr>
        <p:spPr>
          <a:xfrm>
            <a:off x="1946504" y="4902741"/>
            <a:ext cx="5029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it-IT" sz="1400" b="1" noProof="0" dirty="0">
                <a:solidFill>
                  <a:schemeClr val="accent1"/>
                </a:solidFill>
                <a:latin typeface="Hadassah Friedlaender" panose="02020603050405020304" pitchFamily="18" charset="-79"/>
                <a:ea typeface="Calibri" pitchFamily="34" charset="-122"/>
                <a:cs typeface="Hadassah Friedlaender" panose="02020603050405020304" pitchFamily="18" charset="-79"/>
              </a:rPr>
              <a:t>Comuni attivi su Trasforma negli ultimi 3 mesi</a:t>
            </a:r>
            <a:endParaRPr lang="it-IT" sz="1400" noProof="0" dirty="0">
              <a:solidFill>
                <a:schemeClr val="accent1"/>
              </a:solidFill>
              <a:latin typeface="Hadassah Friedlaender" panose="02020603050405020304" pitchFamily="18" charset="-79"/>
              <a:cs typeface="Hadassah Friedlaender" panose="02020603050405020304" pitchFamily="18" charset="-79"/>
            </a:endParaRPr>
          </a:p>
        </p:txBody>
      </p:sp>
      <p:sp>
        <p:nvSpPr>
          <p:cNvPr id="18" name="Text 17">
            <a:extLst>
              <a:ext uri="{FF2B5EF4-FFF2-40B4-BE49-F238E27FC236}">
                <a16:creationId xmlns:a16="http://schemas.microsoft.com/office/drawing/2014/main" id="{19846562-A622-BCFC-75B3-E2F278E59761}"/>
              </a:ext>
            </a:extLst>
          </p:cNvPr>
          <p:cNvSpPr/>
          <p:nvPr/>
        </p:nvSpPr>
        <p:spPr>
          <a:xfrm>
            <a:off x="1946504" y="5268501"/>
            <a:ext cx="5029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it-IT" sz="1000" noProof="0" dirty="0">
                <a:solidFill>
                  <a:schemeClr val="accent1"/>
                </a:solidFill>
                <a:latin typeface="Hadassah Friedlaender" panose="02020603050405020304" pitchFamily="18" charset="-79"/>
                <a:ea typeface="Calibri" pitchFamily="34" charset="-122"/>
                <a:cs typeface="Hadassah Friedlaender" panose="02020603050405020304" pitchFamily="18" charset="-79"/>
              </a:rPr>
              <a:t>Percentuale di comuni che hanno effettuato almeno un accesso alla piattaforma Trasforma nel periodo novembre 2025 – gennaio 2026.</a:t>
            </a:r>
            <a:endParaRPr lang="it-IT" sz="1000" noProof="0" dirty="0">
              <a:solidFill>
                <a:schemeClr val="accent1"/>
              </a:solidFill>
              <a:latin typeface="Hadassah Friedlaender" panose="02020603050405020304" pitchFamily="18" charset="-79"/>
              <a:cs typeface="Hadassah Friedlaender" panose="02020603050405020304" pitchFamily="18" charset="-79"/>
            </a:endParaRPr>
          </a:p>
        </p:txBody>
      </p:sp>
      <p:sp>
        <p:nvSpPr>
          <p:cNvPr id="19" name="Shape 18">
            <a:extLst>
              <a:ext uri="{FF2B5EF4-FFF2-40B4-BE49-F238E27FC236}">
                <a16:creationId xmlns:a16="http://schemas.microsoft.com/office/drawing/2014/main" id="{1A54102E-EEB7-A874-3441-1BB2AB455AA9}"/>
              </a:ext>
            </a:extLst>
          </p:cNvPr>
          <p:cNvSpPr/>
          <p:nvPr/>
        </p:nvSpPr>
        <p:spPr>
          <a:xfrm>
            <a:off x="7450833" y="2342421"/>
            <a:ext cx="4325471" cy="3520439"/>
          </a:xfrm>
          <a:prstGeom prst="rect">
            <a:avLst/>
          </a:prstGeom>
          <a:solidFill>
            <a:schemeClr val="accent1"/>
          </a:solidFill>
          <a:ln/>
        </p:spPr>
        <p:txBody>
          <a:bodyPr/>
          <a:lstStyle/>
          <a:p>
            <a:endParaRPr lang="it-IT" noProof="0" dirty="0">
              <a:latin typeface="Hadassah Friedlaender" panose="02020603050405020304" pitchFamily="18" charset="-79"/>
              <a:cs typeface="Hadassah Friedlaender" panose="02020603050405020304" pitchFamily="18" charset="-79"/>
            </a:endParaRPr>
          </a:p>
        </p:txBody>
      </p:sp>
      <p:sp>
        <p:nvSpPr>
          <p:cNvPr id="20" name="Text 19">
            <a:extLst>
              <a:ext uri="{FF2B5EF4-FFF2-40B4-BE49-F238E27FC236}">
                <a16:creationId xmlns:a16="http://schemas.microsoft.com/office/drawing/2014/main" id="{0293B3CD-D7DA-0C28-6E2A-9BA76CA5C0C3}"/>
              </a:ext>
            </a:extLst>
          </p:cNvPr>
          <p:cNvSpPr/>
          <p:nvPr/>
        </p:nvSpPr>
        <p:spPr>
          <a:xfrm>
            <a:off x="7633714" y="3814423"/>
            <a:ext cx="3970918" cy="7028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-228600" algn="ctr"/>
            <a:r>
              <a:rPr lang="it-IT" i="1" noProof="0" dirty="0">
                <a:solidFill>
                  <a:schemeClr val="bg1"/>
                </a:solidFill>
                <a:latin typeface="Hadassah Friedlaender" panose="02020603050405020304" pitchFamily="18" charset="-79"/>
                <a:ea typeface="Calibri"/>
                <a:cs typeface="Hadassah Friedlaender" panose="02020603050405020304" pitchFamily="18" charset="-79"/>
              </a:rPr>
              <a:t>"Il supporto specialistico ricevuto si è rivelato molto utile e operativamente concreto, la presenza costante di Anci con il team manager ed esperti ha consentito di approfondire le competenze del personale sui temi trattati e di ricevere costante supporto, pertanto è auspicabile che il Progetto possa proseguire"  </a:t>
            </a:r>
            <a:r>
              <a:rPr lang="it-IT" sz="1100" noProof="0" dirty="0">
                <a:solidFill>
                  <a:srgbClr val="000000"/>
                </a:solidFill>
                <a:latin typeface="Hadassah Friedlaender" panose="02020603050405020304" pitchFamily="18" charset="-79"/>
                <a:ea typeface="Calibri"/>
                <a:cs typeface="Hadassah Friedlaender" panose="02020603050405020304" pitchFamily="18" charset="-79"/>
              </a:rPr>
              <a:t> </a:t>
            </a:r>
            <a:r>
              <a:rPr lang="it-IT" sz="1050" noProof="0" dirty="0">
                <a:solidFill>
                  <a:schemeClr val="accent1"/>
                </a:solidFill>
                <a:latin typeface="Hadassah Friedlaender" panose="02020603050405020304" pitchFamily="18" charset="-79"/>
                <a:ea typeface="Calibri"/>
                <a:cs typeface="Hadassah Friedlaender" panose="02020603050405020304" pitchFamily="18" charset="-79"/>
              </a:rPr>
              <a:t> </a:t>
            </a:r>
            <a:r>
              <a:rPr lang="it-IT" sz="1100" noProof="0" dirty="0">
                <a:solidFill>
                  <a:schemeClr val="accent1"/>
                </a:solidFill>
                <a:latin typeface="Hadassah Friedlaender" panose="02020603050405020304" pitchFamily="18" charset="-79"/>
                <a:ea typeface="Calibri"/>
                <a:cs typeface="Hadassah Friedlaender" panose="02020603050405020304" pitchFamily="18" charset="-79"/>
              </a:rPr>
              <a:t>Laura </a:t>
            </a:r>
            <a:endParaRPr lang="it-IT" noProof="0" dirty="0">
              <a:solidFill>
                <a:schemeClr val="accent1"/>
              </a:solidFill>
              <a:latin typeface="Hadassah Friedlaender" panose="02020603050405020304" pitchFamily="18" charset="-79"/>
              <a:cs typeface="Hadassah Friedlaender" panose="02020603050405020304" pitchFamily="18" charset="-79"/>
            </a:endParaRPr>
          </a:p>
          <a:p>
            <a:pPr indent="-228600"/>
            <a:endParaRPr lang="it-IT" sz="1400" i="1" noProof="0" dirty="0">
              <a:solidFill>
                <a:schemeClr val="bg1"/>
              </a:solidFill>
              <a:latin typeface="Hadassah Friedlaender" panose="02020603050405020304" pitchFamily="18" charset="-79"/>
              <a:ea typeface="Calibri"/>
              <a:cs typeface="Hadassah Friedlaender" panose="02020603050405020304" pitchFamily="18" charset="-79"/>
            </a:endParaRPr>
          </a:p>
          <a:p>
            <a:pPr indent="-228600" algn="r"/>
            <a:r>
              <a:rPr lang="it-IT" sz="1400" i="1" noProof="0" dirty="0">
                <a:solidFill>
                  <a:schemeClr val="bg1"/>
                </a:solidFill>
                <a:latin typeface="Hadassah Friedlaender" panose="02020603050405020304" pitchFamily="18" charset="-79"/>
                <a:ea typeface="Calibri"/>
                <a:cs typeface="Hadassah Friedlaender" panose="02020603050405020304" pitchFamily="18" charset="-79"/>
              </a:rPr>
              <a:t>Laura Moschella</a:t>
            </a:r>
          </a:p>
          <a:p>
            <a:pPr indent="-228600" algn="r"/>
            <a:r>
              <a:rPr lang="it-IT" sz="1400" i="1" noProof="0" dirty="0">
                <a:solidFill>
                  <a:schemeClr val="bg1"/>
                </a:solidFill>
                <a:latin typeface="Hadassah Friedlaender" panose="02020603050405020304" pitchFamily="18" charset="-79"/>
                <a:ea typeface="Calibri"/>
                <a:cs typeface="Hadassah Friedlaender" panose="02020603050405020304" pitchFamily="18" charset="-79"/>
              </a:rPr>
              <a:t>Sindaco di Gimigliano</a:t>
            </a:r>
          </a:p>
          <a:p>
            <a:pPr algn="ctr"/>
            <a:endParaRPr lang="it-IT" sz="1400" i="1" noProof="0" dirty="0">
              <a:solidFill>
                <a:schemeClr val="bg1"/>
              </a:solidFill>
              <a:latin typeface="Hadassah Friedlaender" panose="02020603050405020304" pitchFamily="18" charset="-79"/>
              <a:ea typeface="Calibri"/>
              <a:cs typeface="Hadassah Friedlaender" panose="02020603050405020304" pitchFamily="18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0139956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9A2B87-006A-CB39-75FD-81BE5F974A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>
            <a:extLst>
              <a:ext uri="{FF2B5EF4-FFF2-40B4-BE49-F238E27FC236}">
                <a16:creationId xmlns:a16="http://schemas.microsoft.com/office/drawing/2014/main" id="{577E9CA7-255C-3E43-1CAF-176081D0A3E6}"/>
              </a:ext>
            </a:extLst>
          </p:cNvPr>
          <p:cNvSpPr/>
          <p:nvPr/>
        </p:nvSpPr>
        <p:spPr>
          <a:xfrm>
            <a:off x="418290" y="1065179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it-IT" sz="2800" b="1" noProof="0" dirty="0">
                <a:solidFill>
                  <a:schemeClr val="accent1"/>
                </a:solidFill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Impatti e cambiamenti percepiti</a:t>
            </a:r>
            <a:endParaRPr lang="it-IT" sz="2800" b="1" noProof="0" dirty="0">
              <a:solidFill>
                <a:schemeClr val="accent1"/>
              </a:solidFill>
              <a:latin typeface="Hadassah Friedlaender" panose="02020603050405020304" pitchFamily="18" charset="-79"/>
              <a:ea typeface="Calibri"/>
              <a:cs typeface="Hadassah Friedlaender" panose="02020603050405020304" pitchFamily="18" charset="-79"/>
            </a:endParaRPr>
          </a:p>
        </p:txBody>
      </p:sp>
      <p:sp>
        <p:nvSpPr>
          <p:cNvPr id="3" name="Text 2">
            <a:extLst>
              <a:ext uri="{FF2B5EF4-FFF2-40B4-BE49-F238E27FC236}">
                <a16:creationId xmlns:a16="http://schemas.microsoft.com/office/drawing/2014/main" id="{9E593274-49F8-BAC7-8FCC-604F9E1B239F}"/>
              </a:ext>
            </a:extLst>
          </p:cNvPr>
          <p:cNvSpPr/>
          <p:nvPr/>
        </p:nvSpPr>
        <p:spPr>
          <a:xfrm>
            <a:off x="509730" y="1690667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it-IT" sz="2200" noProof="0" dirty="0">
                <a:solidFill>
                  <a:schemeClr val="accent1"/>
                </a:solidFill>
                <a:latin typeface="Hadassah Friedlaender" panose="02020603050405020304" pitchFamily="18" charset="-79"/>
                <a:ea typeface="Calibri"/>
                <a:cs typeface="Hadassah Friedlaender" panose="02020603050405020304" pitchFamily="18" charset="-79"/>
              </a:rPr>
              <a:t>Tre dimensioni di cambiamento introdotte dal progetto nei comuni</a:t>
            </a:r>
          </a:p>
        </p:txBody>
      </p:sp>
      <p:sp>
        <p:nvSpPr>
          <p:cNvPr id="4" name="Shape 3">
            <a:extLst>
              <a:ext uri="{FF2B5EF4-FFF2-40B4-BE49-F238E27FC236}">
                <a16:creationId xmlns:a16="http://schemas.microsoft.com/office/drawing/2014/main" id="{163DA4ED-3EA0-1C5B-82F8-3ECD6485DF81}"/>
              </a:ext>
            </a:extLst>
          </p:cNvPr>
          <p:cNvSpPr/>
          <p:nvPr/>
        </p:nvSpPr>
        <p:spPr>
          <a:xfrm>
            <a:off x="418290" y="2147867"/>
            <a:ext cx="3611880" cy="4572000"/>
          </a:xfrm>
          <a:prstGeom prst="rect">
            <a:avLst/>
          </a:prstGeom>
          <a:solidFill>
            <a:srgbClr val="FFFFFF"/>
          </a:solidFill>
          <a:ln w="6350">
            <a:solidFill>
              <a:srgbClr val="D9E2F3"/>
            </a:solidFill>
            <a:prstDash val="solid"/>
          </a:ln>
          <a:effectLst>
            <a:outerShdw blurRad="76200" dist="254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it-IT" noProof="0" dirty="0">
              <a:latin typeface="Hadassah Friedlaender" panose="02020603050405020304" pitchFamily="18" charset="-79"/>
              <a:cs typeface="Hadassah Friedlaender" panose="02020603050405020304" pitchFamily="18" charset="-79"/>
            </a:endParaRPr>
          </a:p>
        </p:txBody>
      </p:sp>
      <p:sp>
        <p:nvSpPr>
          <p:cNvPr id="5" name="Shape 4">
            <a:extLst>
              <a:ext uri="{FF2B5EF4-FFF2-40B4-BE49-F238E27FC236}">
                <a16:creationId xmlns:a16="http://schemas.microsoft.com/office/drawing/2014/main" id="{3796983A-E1DB-8439-A176-23AD73FC51AA}"/>
              </a:ext>
            </a:extLst>
          </p:cNvPr>
          <p:cNvSpPr/>
          <p:nvPr/>
        </p:nvSpPr>
        <p:spPr>
          <a:xfrm>
            <a:off x="418290" y="2147867"/>
            <a:ext cx="3611880" cy="1371600"/>
          </a:xfrm>
          <a:prstGeom prst="rect">
            <a:avLst/>
          </a:prstGeom>
          <a:solidFill>
            <a:srgbClr val="4472C4"/>
          </a:solidFill>
          <a:ln/>
        </p:spPr>
        <p:txBody>
          <a:bodyPr/>
          <a:lstStyle/>
          <a:p>
            <a:endParaRPr lang="it-IT" noProof="0" dirty="0">
              <a:latin typeface="Hadassah Friedlaender" panose="02020603050405020304" pitchFamily="18" charset="-79"/>
              <a:cs typeface="Hadassah Friedlaender" panose="02020603050405020304" pitchFamily="18" charset="-79"/>
            </a:endParaRPr>
          </a:p>
        </p:txBody>
      </p:sp>
      <p:pic>
        <p:nvPicPr>
          <p:cNvPr id="6" name="Image 1" descr="preencoded.png">
            <a:extLst>
              <a:ext uri="{FF2B5EF4-FFF2-40B4-BE49-F238E27FC236}">
                <a16:creationId xmlns:a16="http://schemas.microsoft.com/office/drawing/2014/main" id="{19C44F84-0255-531E-C6C4-8C9E949EFB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2770" y="2285027"/>
            <a:ext cx="502920" cy="502920"/>
          </a:xfrm>
          <a:prstGeom prst="rect">
            <a:avLst/>
          </a:prstGeom>
        </p:spPr>
      </p:pic>
      <p:sp>
        <p:nvSpPr>
          <p:cNvPr id="7" name="Text 5">
            <a:extLst>
              <a:ext uri="{FF2B5EF4-FFF2-40B4-BE49-F238E27FC236}">
                <a16:creationId xmlns:a16="http://schemas.microsoft.com/office/drawing/2014/main" id="{6D2BBD4C-3111-FC26-3EFC-F7F1E4DB0274}"/>
              </a:ext>
            </a:extLst>
          </p:cNvPr>
          <p:cNvSpPr/>
          <p:nvPr/>
        </p:nvSpPr>
        <p:spPr>
          <a:xfrm>
            <a:off x="601170" y="2833667"/>
            <a:ext cx="3246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20000"/>
              </a:lnSpc>
              <a:buNone/>
            </a:pPr>
            <a:r>
              <a:rPr lang="it-IT" b="1" noProof="0" dirty="0">
                <a:solidFill>
                  <a:srgbClr val="FFFFFF"/>
                </a:solidFill>
                <a:latin typeface="Hadassah Friedlaender" panose="02020603050405020304" pitchFamily="18" charset="-79"/>
                <a:ea typeface="Calibri" pitchFamily="34" charset="-122"/>
                <a:cs typeface="Hadassah Friedlaender" panose="02020603050405020304" pitchFamily="18" charset="-79"/>
              </a:rPr>
              <a:t>Competenze e</a:t>
            </a:r>
            <a:endParaRPr lang="it-IT" noProof="0" dirty="0">
              <a:latin typeface="Hadassah Friedlaender" panose="02020603050405020304" pitchFamily="18" charset="-79"/>
              <a:cs typeface="Hadassah Friedlaender" panose="02020603050405020304" pitchFamily="18" charset="-79"/>
            </a:endParaRPr>
          </a:p>
          <a:p>
            <a:pPr marL="0" indent="0" algn="ctr">
              <a:lnSpc>
                <a:spcPct val="120000"/>
              </a:lnSpc>
              <a:buNone/>
            </a:pPr>
            <a:r>
              <a:rPr lang="it-IT" b="1" noProof="0" dirty="0">
                <a:solidFill>
                  <a:srgbClr val="FFFFFF"/>
                </a:solidFill>
                <a:latin typeface="Hadassah Friedlaender" panose="02020603050405020304" pitchFamily="18" charset="-79"/>
                <a:ea typeface="Calibri" pitchFamily="34" charset="-122"/>
                <a:cs typeface="Hadassah Friedlaender" panose="02020603050405020304" pitchFamily="18" charset="-79"/>
              </a:rPr>
              <a:t>capacità operativa</a:t>
            </a:r>
            <a:endParaRPr lang="it-IT" noProof="0" dirty="0">
              <a:latin typeface="Hadassah Friedlaender" panose="02020603050405020304" pitchFamily="18" charset="-79"/>
              <a:cs typeface="Hadassah Friedlaender" panose="02020603050405020304" pitchFamily="18" charset="-79"/>
            </a:endParaRPr>
          </a:p>
        </p:txBody>
      </p:sp>
      <p:pic>
        <p:nvPicPr>
          <p:cNvPr id="8" name="Image 2" descr="preencoded.png">
            <a:extLst>
              <a:ext uri="{FF2B5EF4-FFF2-40B4-BE49-F238E27FC236}">
                <a16:creationId xmlns:a16="http://schemas.microsoft.com/office/drawing/2014/main" id="{684491B7-30F3-1277-D477-D57C1A9F64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8330" y="3866939"/>
            <a:ext cx="228600" cy="228600"/>
          </a:xfrm>
          <a:prstGeom prst="rect">
            <a:avLst/>
          </a:prstGeom>
        </p:spPr>
      </p:pic>
      <p:sp>
        <p:nvSpPr>
          <p:cNvPr id="9" name="Text 6">
            <a:extLst>
              <a:ext uri="{FF2B5EF4-FFF2-40B4-BE49-F238E27FC236}">
                <a16:creationId xmlns:a16="http://schemas.microsoft.com/office/drawing/2014/main" id="{65D06742-9697-D33E-B6AA-C6E6E716D190}"/>
              </a:ext>
            </a:extLst>
          </p:cNvPr>
          <p:cNvSpPr/>
          <p:nvPr/>
        </p:nvSpPr>
        <p:spPr>
          <a:xfrm>
            <a:off x="1104090" y="3859102"/>
            <a:ext cx="2606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it-IT" sz="1600" noProof="0" dirty="0">
                <a:solidFill>
                  <a:schemeClr val="accent1"/>
                </a:solidFill>
                <a:latin typeface="Hadassah Friedlaender" panose="02020603050405020304" pitchFamily="18" charset="-79"/>
                <a:ea typeface="Calibri" pitchFamily="34" charset="-122"/>
                <a:cs typeface="Hadassah Friedlaender" panose="02020603050405020304" pitchFamily="18" charset="-79"/>
              </a:rPr>
              <a:t>Miglior presidio tecnico-normativo</a:t>
            </a:r>
            <a:endParaRPr lang="it-IT" sz="1600" noProof="0" dirty="0">
              <a:solidFill>
                <a:schemeClr val="accent1"/>
              </a:solidFill>
              <a:latin typeface="Hadassah Friedlaender" panose="02020603050405020304" pitchFamily="18" charset="-79"/>
              <a:cs typeface="Hadassah Friedlaender" panose="02020603050405020304" pitchFamily="18" charset="-79"/>
            </a:endParaRPr>
          </a:p>
        </p:txBody>
      </p:sp>
      <p:pic>
        <p:nvPicPr>
          <p:cNvPr id="10" name="Image 3" descr="preencoded.png">
            <a:extLst>
              <a:ext uri="{FF2B5EF4-FFF2-40B4-BE49-F238E27FC236}">
                <a16:creationId xmlns:a16="http://schemas.microsoft.com/office/drawing/2014/main" id="{B89EDB61-9862-0A63-BF64-EF7DFDFD19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8330" y="4735619"/>
            <a:ext cx="228600" cy="228600"/>
          </a:xfrm>
          <a:prstGeom prst="rect">
            <a:avLst/>
          </a:prstGeom>
        </p:spPr>
      </p:pic>
      <p:sp>
        <p:nvSpPr>
          <p:cNvPr id="11" name="Text 7">
            <a:extLst>
              <a:ext uri="{FF2B5EF4-FFF2-40B4-BE49-F238E27FC236}">
                <a16:creationId xmlns:a16="http://schemas.microsoft.com/office/drawing/2014/main" id="{5BB8BE65-B203-C838-3D9F-152086F5728F}"/>
              </a:ext>
            </a:extLst>
          </p:cNvPr>
          <p:cNvSpPr/>
          <p:nvPr/>
        </p:nvSpPr>
        <p:spPr>
          <a:xfrm>
            <a:off x="1104090" y="4727782"/>
            <a:ext cx="2606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it-IT" sz="1600" noProof="0" dirty="0">
                <a:solidFill>
                  <a:schemeClr val="accent1"/>
                </a:solidFill>
                <a:latin typeface="Hadassah Friedlaender" panose="02020603050405020304" pitchFamily="18" charset="-79"/>
                <a:ea typeface="Calibri" pitchFamily="34" charset="-122"/>
                <a:cs typeface="Hadassah Friedlaender" panose="02020603050405020304" pitchFamily="18" charset="-79"/>
              </a:rPr>
              <a:t>Maggiore sicurezza decisionale</a:t>
            </a:r>
            <a:endParaRPr lang="it-IT" sz="1600" noProof="0" dirty="0">
              <a:solidFill>
                <a:schemeClr val="accent1"/>
              </a:solidFill>
              <a:latin typeface="Hadassah Friedlaender" panose="02020603050405020304" pitchFamily="18" charset="-79"/>
              <a:cs typeface="Hadassah Friedlaender" panose="02020603050405020304" pitchFamily="18" charset="-79"/>
            </a:endParaRPr>
          </a:p>
        </p:txBody>
      </p:sp>
      <p:pic>
        <p:nvPicPr>
          <p:cNvPr id="12" name="Image 4" descr="preencoded.png">
            <a:extLst>
              <a:ext uri="{FF2B5EF4-FFF2-40B4-BE49-F238E27FC236}">
                <a16:creationId xmlns:a16="http://schemas.microsoft.com/office/drawing/2014/main" id="{C214E588-735B-0AD9-06E6-4748DAE73B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8330" y="5604299"/>
            <a:ext cx="228600" cy="228600"/>
          </a:xfrm>
          <a:prstGeom prst="rect">
            <a:avLst/>
          </a:prstGeom>
        </p:spPr>
      </p:pic>
      <p:sp>
        <p:nvSpPr>
          <p:cNvPr id="13" name="Text 8">
            <a:extLst>
              <a:ext uri="{FF2B5EF4-FFF2-40B4-BE49-F238E27FC236}">
                <a16:creationId xmlns:a16="http://schemas.microsoft.com/office/drawing/2014/main" id="{659F70DA-547C-7389-7C20-A3B6C64A20D2}"/>
              </a:ext>
            </a:extLst>
          </p:cNvPr>
          <p:cNvSpPr/>
          <p:nvPr/>
        </p:nvSpPr>
        <p:spPr>
          <a:xfrm>
            <a:off x="1104090" y="5531147"/>
            <a:ext cx="2606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it-IT" sz="1600" noProof="0" dirty="0">
                <a:solidFill>
                  <a:schemeClr val="accent1"/>
                </a:solidFill>
                <a:latin typeface="Hadassah Friedlaender" panose="02020603050405020304" pitchFamily="18" charset="-79"/>
                <a:ea typeface="Calibri" pitchFamily="34" charset="-122"/>
                <a:cs typeface="Hadassah Friedlaender" panose="02020603050405020304" pitchFamily="18" charset="-79"/>
              </a:rPr>
              <a:t>Gestione autonoma di procedure complesse</a:t>
            </a:r>
            <a:endParaRPr lang="it-IT" sz="1600" noProof="0" dirty="0">
              <a:solidFill>
                <a:schemeClr val="accent1"/>
              </a:solidFill>
              <a:latin typeface="Hadassah Friedlaender" panose="02020603050405020304" pitchFamily="18" charset="-79"/>
              <a:cs typeface="Hadassah Friedlaender" panose="02020603050405020304" pitchFamily="18" charset="-79"/>
            </a:endParaRPr>
          </a:p>
        </p:txBody>
      </p:sp>
      <p:sp>
        <p:nvSpPr>
          <p:cNvPr id="14" name="Shape 9">
            <a:extLst>
              <a:ext uri="{FF2B5EF4-FFF2-40B4-BE49-F238E27FC236}">
                <a16:creationId xmlns:a16="http://schemas.microsoft.com/office/drawing/2014/main" id="{3197FB12-A5C7-EF36-3A16-10399C9AFF09}"/>
              </a:ext>
            </a:extLst>
          </p:cNvPr>
          <p:cNvSpPr/>
          <p:nvPr/>
        </p:nvSpPr>
        <p:spPr>
          <a:xfrm>
            <a:off x="4258770" y="2147867"/>
            <a:ext cx="3611880" cy="4572000"/>
          </a:xfrm>
          <a:prstGeom prst="rect">
            <a:avLst/>
          </a:prstGeom>
          <a:solidFill>
            <a:srgbClr val="FFFFFF"/>
          </a:solidFill>
          <a:ln w="6350">
            <a:solidFill>
              <a:srgbClr val="D9E2F3"/>
            </a:solidFill>
            <a:prstDash val="solid"/>
          </a:ln>
          <a:effectLst>
            <a:outerShdw blurRad="76200" dist="254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it-IT" noProof="0" dirty="0">
              <a:latin typeface="Hadassah Friedlaender" panose="02020603050405020304" pitchFamily="18" charset="-79"/>
              <a:cs typeface="Hadassah Friedlaender" panose="02020603050405020304" pitchFamily="18" charset="-79"/>
            </a:endParaRPr>
          </a:p>
        </p:txBody>
      </p:sp>
      <p:sp>
        <p:nvSpPr>
          <p:cNvPr id="15" name="Shape 10">
            <a:extLst>
              <a:ext uri="{FF2B5EF4-FFF2-40B4-BE49-F238E27FC236}">
                <a16:creationId xmlns:a16="http://schemas.microsoft.com/office/drawing/2014/main" id="{EBC98AB1-2F17-890A-FAB4-720184CAB87E}"/>
              </a:ext>
            </a:extLst>
          </p:cNvPr>
          <p:cNvSpPr/>
          <p:nvPr/>
        </p:nvSpPr>
        <p:spPr>
          <a:xfrm>
            <a:off x="4258770" y="2147867"/>
            <a:ext cx="3611880" cy="1371600"/>
          </a:xfrm>
          <a:prstGeom prst="rect">
            <a:avLst/>
          </a:prstGeom>
          <a:solidFill>
            <a:srgbClr val="002060"/>
          </a:solidFill>
          <a:ln/>
        </p:spPr>
        <p:txBody>
          <a:bodyPr/>
          <a:lstStyle/>
          <a:p>
            <a:endParaRPr lang="it-IT" noProof="0" dirty="0">
              <a:latin typeface="Hadassah Friedlaender" panose="02020603050405020304" pitchFamily="18" charset="-79"/>
              <a:cs typeface="Hadassah Friedlaender" panose="02020603050405020304" pitchFamily="18" charset="-79"/>
            </a:endParaRPr>
          </a:p>
        </p:txBody>
      </p:sp>
      <p:pic>
        <p:nvPicPr>
          <p:cNvPr id="16" name="Image 5" descr="preencoded.png">
            <a:extLst>
              <a:ext uri="{FF2B5EF4-FFF2-40B4-BE49-F238E27FC236}">
                <a16:creationId xmlns:a16="http://schemas.microsoft.com/office/drawing/2014/main" id="{ACAFA117-0A82-730B-F1D2-348AEEA36B6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13250" y="2285027"/>
            <a:ext cx="502920" cy="502920"/>
          </a:xfrm>
          <a:prstGeom prst="rect">
            <a:avLst/>
          </a:prstGeom>
        </p:spPr>
      </p:pic>
      <p:sp>
        <p:nvSpPr>
          <p:cNvPr id="17" name="Text 11">
            <a:extLst>
              <a:ext uri="{FF2B5EF4-FFF2-40B4-BE49-F238E27FC236}">
                <a16:creationId xmlns:a16="http://schemas.microsoft.com/office/drawing/2014/main" id="{18500EC7-0C70-3A68-587D-C530096BA0C3}"/>
              </a:ext>
            </a:extLst>
          </p:cNvPr>
          <p:cNvSpPr/>
          <p:nvPr/>
        </p:nvSpPr>
        <p:spPr>
          <a:xfrm>
            <a:off x="4441650" y="2833667"/>
            <a:ext cx="3246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20000"/>
              </a:lnSpc>
              <a:buNone/>
            </a:pPr>
            <a:r>
              <a:rPr lang="it-IT" b="1" noProof="0" dirty="0">
                <a:solidFill>
                  <a:srgbClr val="FFFFFF"/>
                </a:solidFill>
                <a:latin typeface="Hadassah Friedlaender" panose="02020603050405020304" pitchFamily="18" charset="-79"/>
                <a:ea typeface="Calibri" pitchFamily="34" charset="-122"/>
                <a:cs typeface="Hadassah Friedlaender" panose="02020603050405020304" pitchFamily="18" charset="-79"/>
              </a:rPr>
              <a:t>Strumenti e</a:t>
            </a:r>
            <a:endParaRPr lang="it-IT" noProof="0" dirty="0">
              <a:latin typeface="Hadassah Friedlaender" panose="02020603050405020304" pitchFamily="18" charset="-79"/>
              <a:cs typeface="Hadassah Friedlaender" panose="02020603050405020304" pitchFamily="18" charset="-79"/>
            </a:endParaRPr>
          </a:p>
          <a:p>
            <a:pPr marL="0" indent="0" algn="ctr">
              <a:lnSpc>
                <a:spcPct val="120000"/>
              </a:lnSpc>
              <a:buNone/>
            </a:pPr>
            <a:r>
              <a:rPr lang="it-IT" b="1" noProof="0" dirty="0">
                <a:solidFill>
                  <a:srgbClr val="FFFFFF"/>
                </a:solidFill>
                <a:latin typeface="Hadassah Friedlaender" panose="02020603050405020304" pitchFamily="18" charset="-79"/>
                <a:ea typeface="Calibri" pitchFamily="34" charset="-122"/>
                <a:cs typeface="Hadassah Friedlaender" panose="02020603050405020304" pitchFamily="18" charset="-79"/>
              </a:rPr>
              <a:t>standardizzazione</a:t>
            </a:r>
            <a:endParaRPr lang="it-IT" noProof="0" dirty="0">
              <a:latin typeface="Hadassah Friedlaender" panose="02020603050405020304" pitchFamily="18" charset="-79"/>
              <a:cs typeface="Hadassah Friedlaender" panose="02020603050405020304" pitchFamily="18" charset="-79"/>
            </a:endParaRPr>
          </a:p>
        </p:txBody>
      </p:sp>
      <p:pic>
        <p:nvPicPr>
          <p:cNvPr id="18" name="Image 6" descr="preencoded.png">
            <a:extLst>
              <a:ext uri="{FF2B5EF4-FFF2-40B4-BE49-F238E27FC236}">
                <a16:creationId xmlns:a16="http://schemas.microsoft.com/office/drawing/2014/main" id="{D9C2AFC3-8198-6D0A-D79A-7155199E12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8810" y="3866939"/>
            <a:ext cx="228600" cy="228600"/>
          </a:xfrm>
          <a:prstGeom prst="rect">
            <a:avLst/>
          </a:prstGeom>
        </p:spPr>
      </p:pic>
      <p:sp>
        <p:nvSpPr>
          <p:cNvPr id="19" name="Text 12">
            <a:extLst>
              <a:ext uri="{FF2B5EF4-FFF2-40B4-BE49-F238E27FC236}">
                <a16:creationId xmlns:a16="http://schemas.microsoft.com/office/drawing/2014/main" id="{E6B9DE51-D84A-DD71-77F1-95F22A6EE77C}"/>
              </a:ext>
            </a:extLst>
          </p:cNvPr>
          <p:cNvSpPr/>
          <p:nvPr/>
        </p:nvSpPr>
        <p:spPr>
          <a:xfrm>
            <a:off x="4944570" y="3859102"/>
            <a:ext cx="2606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it-IT" sz="1600" noProof="0" dirty="0">
                <a:solidFill>
                  <a:schemeClr val="accent1"/>
                </a:solidFill>
                <a:latin typeface="Hadassah Friedlaender" panose="02020603050405020304" pitchFamily="18" charset="-79"/>
                <a:ea typeface="Calibri" pitchFamily="34" charset="-122"/>
                <a:cs typeface="Hadassah Friedlaender" panose="02020603050405020304" pitchFamily="18" charset="-79"/>
              </a:rPr>
              <a:t>Modelli riusabili e trasferibili</a:t>
            </a:r>
            <a:endParaRPr lang="it-IT" sz="1600" noProof="0" dirty="0">
              <a:solidFill>
                <a:schemeClr val="accent1"/>
              </a:solidFill>
              <a:latin typeface="Hadassah Friedlaender" panose="02020603050405020304" pitchFamily="18" charset="-79"/>
              <a:cs typeface="Hadassah Friedlaender" panose="02020603050405020304" pitchFamily="18" charset="-79"/>
            </a:endParaRPr>
          </a:p>
        </p:txBody>
      </p:sp>
      <p:pic>
        <p:nvPicPr>
          <p:cNvPr id="20" name="Image 7" descr="preencoded.png">
            <a:extLst>
              <a:ext uri="{FF2B5EF4-FFF2-40B4-BE49-F238E27FC236}">
                <a16:creationId xmlns:a16="http://schemas.microsoft.com/office/drawing/2014/main" id="{382D7CCC-72B7-FCB8-2307-6832C0F190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8810" y="4735619"/>
            <a:ext cx="228600" cy="228600"/>
          </a:xfrm>
          <a:prstGeom prst="rect">
            <a:avLst/>
          </a:prstGeom>
        </p:spPr>
      </p:pic>
      <p:sp>
        <p:nvSpPr>
          <p:cNvPr id="21" name="Text 13">
            <a:extLst>
              <a:ext uri="{FF2B5EF4-FFF2-40B4-BE49-F238E27FC236}">
                <a16:creationId xmlns:a16="http://schemas.microsoft.com/office/drawing/2014/main" id="{B4E4FA8B-C973-2368-628A-CD8010C295D1}"/>
              </a:ext>
            </a:extLst>
          </p:cNvPr>
          <p:cNvSpPr/>
          <p:nvPr/>
        </p:nvSpPr>
        <p:spPr>
          <a:xfrm>
            <a:off x="4944570" y="4727782"/>
            <a:ext cx="2606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it-IT" sz="1600" noProof="0" dirty="0">
                <a:solidFill>
                  <a:schemeClr val="accent1"/>
                </a:solidFill>
                <a:latin typeface="Hadassah Friedlaender" panose="02020603050405020304" pitchFamily="18" charset="-79"/>
                <a:ea typeface="Calibri" pitchFamily="34" charset="-122"/>
                <a:cs typeface="Hadassah Friedlaender" panose="02020603050405020304" pitchFamily="18" charset="-79"/>
              </a:rPr>
              <a:t>Riduzione errori e non conformità</a:t>
            </a:r>
            <a:endParaRPr lang="it-IT" sz="1600" noProof="0" dirty="0">
              <a:solidFill>
                <a:schemeClr val="accent1"/>
              </a:solidFill>
              <a:latin typeface="Hadassah Friedlaender" panose="02020603050405020304" pitchFamily="18" charset="-79"/>
              <a:cs typeface="Hadassah Friedlaender" panose="02020603050405020304" pitchFamily="18" charset="-79"/>
            </a:endParaRPr>
          </a:p>
        </p:txBody>
      </p:sp>
      <p:pic>
        <p:nvPicPr>
          <p:cNvPr id="22" name="Image 8" descr="preencoded.png">
            <a:extLst>
              <a:ext uri="{FF2B5EF4-FFF2-40B4-BE49-F238E27FC236}">
                <a16:creationId xmlns:a16="http://schemas.microsoft.com/office/drawing/2014/main" id="{F7635B25-FDD8-FDCF-1642-0C9CE43087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8810" y="5604299"/>
            <a:ext cx="228600" cy="228600"/>
          </a:xfrm>
          <a:prstGeom prst="rect">
            <a:avLst/>
          </a:prstGeom>
        </p:spPr>
      </p:pic>
      <p:sp>
        <p:nvSpPr>
          <p:cNvPr id="23" name="Text 14">
            <a:extLst>
              <a:ext uri="{FF2B5EF4-FFF2-40B4-BE49-F238E27FC236}">
                <a16:creationId xmlns:a16="http://schemas.microsoft.com/office/drawing/2014/main" id="{3FFF4C4C-AB47-4FC9-BDEC-A1FF09C82B28}"/>
              </a:ext>
            </a:extLst>
          </p:cNvPr>
          <p:cNvSpPr/>
          <p:nvPr/>
        </p:nvSpPr>
        <p:spPr>
          <a:xfrm>
            <a:off x="4944570" y="5596462"/>
            <a:ext cx="2606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it-IT" sz="1600" noProof="0" dirty="0">
                <a:solidFill>
                  <a:schemeClr val="accent1"/>
                </a:solidFill>
                <a:latin typeface="Hadassah Friedlaender" panose="02020603050405020304" pitchFamily="18" charset="-79"/>
                <a:ea typeface="Calibri" pitchFamily="34" charset="-122"/>
                <a:cs typeface="Hadassah Friedlaender" panose="02020603050405020304" pitchFamily="18" charset="-79"/>
              </a:rPr>
              <a:t>Omogeneità del lavoro tra uffici</a:t>
            </a:r>
            <a:endParaRPr lang="it-IT" sz="1600" noProof="0" dirty="0">
              <a:solidFill>
                <a:schemeClr val="accent1"/>
              </a:solidFill>
              <a:latin typeface="Hadassah Friedlaender" panose="02020603050405020304" pitchFamily="18" charset="-79"/>
              <a:cs typeface="Hadassah Friedlaender" panose="02020603050405020304" pitchFamily="18" charset="-79"/>
            </a:endParaRPr>
          </a:p>
        </p:txBody>
      </p:sp>
      <p:sp>
        <p:nvSpPr>
          <p:cNvPr id="24" name="Shape 15">
            <a:extLst>
              <a:ext uri="{FF2B5EF4-FFF2-40B4-BE49-F238E27FC236}">
                <a16:creationId xmlns:a16="http://schemas.microsoft.com/office/drawing/2014/main" id="{A08F96FC-78A4-C8CF-6C41-7B7355F1923C}"/>
              </a:ext>
            </a:extLst>
          </p:cNvPr>
          <p:cNvSpPr/>
          <p:nvPr/>
        </p:nvSpPr>
        <p:spPr>
          <a:xfrm>
            <a:off x="8099250" y="2147867"/>
            <a:ext cx="3611880" cy="4572000"/>
          </a:xfrm>
          <a:prstGeom prst="rect">
            <a:avLst/>
          </a:prstGeom>
          <a:solidFill>
            <a:srgbClr val="FFFFFF"/>
          </a:solidFill>
          <a:ln w="6350">
            <a:solidFill>
              <a:srgbClr val="D9E2F3"/>
            </a:solidFill>
            <a:prstDash val="solid"/>
          </a:ln>
          <a:effectLst>
            <a:outerShdw blurRad="76200" dist="254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it-IT" noProof="0" dirty="0">
              <a:latin typeface="Hadassah Friedlaender" panose="02020603050405020304" pitchFamily="18" charset="-79"/>
              <a:cs typeface="Hadassah Friedlaender" panose="02020603050405020304" pitchFamily="18" charset="-79"/>
            </a:endParaRPr>
          </a:p>
        </p:txBody>
      </p:sp>
      <p:sp>
        <p:nvSpPr>
          <p:cNvPr id="25" name="Shape 16">
            <a:extLst>
              <a:ext uri="{FF2B5EF4-FFF2-40B4-BE49-F238E27FC236}">
                <a16:creationId xmlns:a16="http://schemas.microsoft.com/office/drawing/2014/main" id="{E132A51C-F727-4F4B-6E7B-616B8E7200A7}"/>
              </a:ext>
            </a:extLst>
          </p:cNvPr>
          <p:cNvSpPr/>
          <p:nvPr/>
        </p:nvSpPr>
        <p:spPr>
          <a:xfrm>
            <a:off x="8099250" y="2147867"/>
            <a:ext cx="3611880" cy="1371600"/>
          </a:xfrm>
          <a:prstGeom prst="rect">
            <a:avLst/>
          </a:prstGeom>
          <a:solidFill>
            <a:srgbClr val="92D050"/>
          </a:solidFill>
          <a:ln/>
        </p:spPr>
        <p:txBody>
          <a:bodyPr/>
          <a:lstStyle/>
          <a:p>
            <a:endParaRPr lang="it-IT" noProof="0" dirty="0">
              <a:latin typeface="Hadassah Friedlaender" panose="02020603050405020304" pitchFamily="18" charset="-79"/>
              <a:cs typeface="Hadassah Friedlaender" panose="02020603050405020304" pitchFamily="18" charset="-79"/>
            </a:endParaRPr>
          </a:p>
        </p:txBody>
      </p:sp>
      <p:pic>
        <p:nvPicPr>
          <p:cNvPr id="26" name="Image 9" descr="preencoded.png">
            <a:extLst>
              <a:ext uri="{FF2B5EF4-FFF2-40B4-BE49-F238E27FC236}">
                <a16:creationId xmlns:a16="http://schemas.microsoft.com/office/drawing/2014/main" id="{88AC0436-9D99-D33C-4E99-272300CA61B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53730" y="2285027"/>
            <a:ext cx="502920" cy="502920"/>
          </a:xfrm>
          <a:prstGeom prst="rect">
            <a:avLst/>
          </a:prstGeom>
        </p:spPr>
      </p:pic>
      <p:sp>
        <p:nvSpPr>
          <p:cNvPr id="27" name="Text 17">
            <a:extLst>
              <a:ext uri="{FF2B5EF4-FFF2-40B4-BE49-F238E27FC236}">
                <a16:creationId xmlns:a16="http://schemas.microsoft.com/office/drawing/2014/main" id="{D490B5BA-9732-CDDC-E59F-909719300BF8}"/>
              </a:ext>
            </a:extLst>
          </p:cNvPr>
          <p:cNvSpPr/>
          <p:nvPr/>
        </p:nvSpPr>
        <p:spPr>
          <a:xfrm>
            <a:off x="8282130" y="2833667"/>
            <a:ext cx="3246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20000"/>
              </a:lnSpc>
              <a:buNone/>
            </a:pPr>
            <a:r>
              <a:rPr lang="it-IT" b="1" noProof="0" dirty="0">
                <a:solidFill>
                  <a:srgbClr val="FFFFFF"/>
                </a:solidFill>
                <a:latin typeface="Hadassah Friedlaender" panose="02020603050405020304" pitchFamily="18" charset="-79"/>
                <a:ea typeface="Calibri" pitchFamily="34" charset="-122"/>
                <a:cs typeface="Hadassah Friedlaender" panose="02020603050405020304" pitchFamily="18" charset="-79"/>
              </a:rPr>
              <a:t>Rete e riduzione</a:t>
            </a:r>
            <a:endParaRPr lang="it-IT" noProof="0" dirty="0">
              <a:latin typeface="Hadassah Friedlaender" panose="02020603050405020304" pitchFamily="18" charset="-79"/>
              <a:cs typeface="Hadassah Friedlaender" panose="02020603050405020304" pitchFamily="18" charset="-79"/>
            </a:endParaRPr>
          </a:p>
          <a:p>
            <a:pPr marL="0" indent="0" algn="ctr">
              <a:lnSpc>
                <a:spcPct val="120000"/>
              </a:lnSpc>
              <a:buNone/>
            </a:pPr>
            <a:r>
              <a:rPr lang="it-IT" b="1" noProof="0" dirty="0">
                <a:solidFill>
                  <a:srgbClr val="FFFFFF"/>
                </a:solidFill>
                <a:latin typeface="Hadassah Friedlaender" panose="02020603050405020304" pitchFamily="18" charset="-79"/>
                <a:ea typeface="Calibri" pitchFamily="34" charset="-122"/>
                <a:cs typeface="Hadassah Friedlaender" panose="02020603050405020304" pitchFamily="18" charset="-79"/>
              </a:rPr>
              <a:t>dell'isolamento</a:t>
            </a:r>
            <a:endParaRPr lang="it-IT" noProof="0" dirty="0">
              <a:latin typeface="Hadassah Friedlaender" panose="02020603050405020304" pitchFamily="18" charset="-79"/>
              <a:cs typeface="Hadassah Friedlaender" panose="02020603050405020304" pitchFamily="18" charset="-79"/>
            </a:endParaRPr>
          </a:p>
        </p:txBody>
      </p:sp>
      <p:pic>
        <p:nvPicPr>
          <p:cNvPr id="28" name="Image 10" descr="preencoded.png">
            <a:extLst>
              <a:ext uri="{FF2B5EF4-FFF2-40B4-BE49-F238E27FC236}">
                <a16:creationId xmlns:a16="http://schemas.microsoft.com/office/drawing/2014/main" id="{7B211E7B-0528-7E73-9314-630B1EA7D4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19290" y="3866939"/>
            <a:ext cx="228600" cy="228600"/>
          </a:xfrm>
          <a:prstGeom prst="rect">
            <a:avLst/>
          </a:prstGeom>
        </p:spPr>
      </p:pic>
      <p:sp>
        <p:nvSpPr>
          <p:cNvPr id="29" name="Text 18">
            <a:extLst>
              <a:ext uri="{FF2B5EF4-FFF2-40B4-BE49-F238E27FC236}">
                <a16:creationId xmlns:a16="http://schemas.microsoft.com/office/drawing/2014/main" id="{8E72DACF-3F47-82F5-3A86-1BE8EAA53B8E}"/>
              </a:ext>
            </a:extLst>
          </p:cNvPr>
          <p:cNvSpPr/>
          <p:nvPr/>
        </p:nvSpPr>
        <p:spPr>
          <a:xfrm>
            <a:off x="8785050" y="3859102"/>
            <a:ext cx="2606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it-IT" sz="1600" noProof="0" dirty="0">
                <a:solidFill>
                  <a:schemeClr val="accent1"/>
                </a:solidFill>
                <a:latin typeface="Hadassah Friedlaender" panose="02020603050405020304" pitchFamily="18" charset="-79"/>
                <a:ea typeface="Calibri" pitchFamily="34" charset="-122"/>
                <a:cs typeface="Hadassah Friedlaender" panose="02020603050405020304" pitchFamily="18" charset="-79"/>
              </a:rPr>
              <a:t>Confronto tra pari e con esperti</a:t>
            </a:r>
            <a:endParaRPr lang="it-IT" sz="1600" noProof="0" dirty="0">
              <a:solidFill>
                <a:schemeClr val="accent1"/>
              </a:solidFill>
              <a:latin typeface="Hadassah Friedlaender" panose="02020603050405020304" pitchFamily="18" charset="-79"/>
              <a:cs typeface="Hadassah Friedlaender" panose="02020603050405020304" pitchFamily="18" charset="-79"/>
            </a:endParaRPr>
          </a:p>
        </p:txBody>
      </p:sp>
      <p:pic>
        <p:nvPicPr>
          <p:cNvPr id="30" name="Image 11" descr="preencoded.png">
            <a:extLst>
              <a:ext uri="{FF2B5EF4-FFF2-40B4-BE49-F238E27FC236}">
                <a16:creationId xmlns:a16="http://schemas.microsoft.com/office/drawing/2014/main" id="{8E96EEB0-431C-6F83-74E1-8AB3D085CC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19290" y="4735619"/>
            <a:ext cx="228600" cy="228600"/>
          </a:xfrm>
          <a:prstGeom prst="rect">
            <a:avLst/>
          </a:prstGeom>
        </p:spPr>
      </p:pic>
      <p:sp>
        <p:nvSpPr>
          <p:cNvPr id="31" name="Text 19">
            <a:extLst>
              <a:ext uri="{FF2B5EF4-FFF2-40B4-BE49-F238E27FC236}">
                <a16:creationId xmlns:a16="http://schemas.microsoft.com/office/drawing/2014/main" id="{83646CB2-0AB8-96AF-505E-92D4B83FDD3C}"/>
              </a:ext>
            </a:extLst>
          </p:cNvPr>
          <p:cNvSpPr/>
          <p:nvPr/>
        </p:nvSpPr>
        <p:spPr>
          <a:xfrm>
            <a:off x="8785050" y="4727782"/>
            <a:ext cx="2606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it-IT" sz="1600" noProof="0" dirty="0">
                <a:solidFill>
                  <a:schemeClr val="accent1"/>
                </a:solidFill>
                <a:latin typeface="Hadassah Friedlaender" panose="02020603050405020304" pitchFamily="18" charset="-79"/>
                <a:ea typeface="Calibri" pitchFamily="34" charset="-122"/>
                <a:cs typeface="Hadassah Friedlaender" panose="02020603050405020304" pitchFamily="18" charset="-79"/>
              </a:rPr>
              <a:t>Soluzioni condivise tra comuni</a:t>
            </a:r>
            <a:endParaRPr lang="it-IT" sz="1600" noProof="0" dirty="0">
              <a:solidFill>
                <a:schemeClr val="accent1"/>
              </a:solidFill>
              <a:latin typeface="Hadassah Friedlaender" panose="02020603050405020304" pitchFamily="18" charset="-79"/>
              <a:cs typeface="Hadassah Friedlaender" panose="02020603050405020304" pitchFamily="18" charset="-79"/>
            </a:endParaRPr>
          </a:p>
        </p:txBody>
      </p:sp>
      <p:pic>
        <p:nvPicPr>
          <p:cNvPr id="32" name="Image 12" descr="preencoded.png">
            <a:extLst>
              <a:ext uri="{FF2B5EF4-FFF2-40B4-BE49-F238E27FC236}">
                <a16:creationId xmlns:a16="http://schemas.microsoft.com/office/drawing/2014/main" id="{B25A18AC-AC90-B110-1EED-D9A38D5061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19290" y="5604299"/>
            <a:ext cx="228600" cy="228600"/>
          </a:xfrm>
          <a:prstGeom prst="rect">
            <a:avLst/>
          </a:prstGeom>
        </p:spPr>
      </p:pic>
      <p:sp>
        <p:nvSpPr>
          <p:cNvPr id="33" name="Text 20">
            <a:extLst>
              <a:ext uri="{FF2B5EF4-FFF2-40B4-BE49-F238E27FC236}">
                <a16:creationId xmlns:a16="http://schemas.microsoft.com/office/drawing/2014/main" id="{E0FC933E-9686-9A84-6AE2-6BFD90C3B511}"/>
              </a:ext>
            </a:extLst>
          </p:cNvPr>
          <p:cNvSpPr/>
          <p:nvPr/>
        </p:nvSpPr>
        <p:spPr>
          <a:xfrm>
            <a:off x="8785050" y="5596462"/>
            <a:ext cx="2606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it-IT" sz="1600" noProof="0" dirty="0">
                <a:solidFill>
                  <a:schemeClr val="accent1"/>
                </a:solidFill>
                <a:latin typeface="Hadassah Friedlaender" panose="02020603050405020304" pitchFamily="18" charset="-79"/>
                <a:ea typeface="Calibri" pitchFamily="34" charset="-122"/>
                <a:cs typeface="Hadassah Friedlaender" panose="02020603050405020304" pitchFamily="18" charset="-79"/>
              </a:rPr>
              <a:t>Superamento del lavoro in isolamento</a:t>
            </a:r>
            <a:endParaRPr lang="it-IT" sz="1600" noProof="0" dirty="0">
              <a:solidFill>
                <a:schemeClr val="accent1"/>
              </a:solidFill>
              <a:latin typeface="Hadassah Friedlaender" panose="02020603050405020304" pitchFamily="18" charset="-79"/>
              <a:cs typeface="Hadassah Friedlaender" panose="02020603050405020304" pitchFamily="18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47199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E42A94-F97B-1DC4-85B3-EEA6FF371E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>
            <a:extLst>
              <a:ext uri="{FF2B5EF4-FFF2-40B4-BE49-F238E27FC236}">
                <a16:creationId xmlns:a16="http://schemas.microsoft.com/office/drawing/2014/main" id="{930B4C9F-B46D-9CDF-C31C-2CBC36A010C9}"/>
              </a:ext>
            </a:extLst>
          </p:cNvPr>
          <p:cNvSpPr/>
          <p:nvPr/>
        </p:nvSpPr>
        <p:spPr>
          <a:xfrm>
            <a:off x="253539" y="3289120"/>
            <a:ext cx="11430000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it-IT" sz="2200" b="1" dirty="0">
              <a:solidFill>
                <a:schemeClr val="accent1"/>
              </a:solidFill>
              <a:latin typeface="Hadassah Friedlaender" panose="02020603050405020304" pitchFamily="18" charset="-79"/>
              <a:ea typeface="Calibri"/>
              <a:cs typeface="Hadassah Friedlaender" panose="02020603050405020304" pitchFamily="18" charset="-79"/>
            </a:endParaRPr>
          </a:p>
          <a:p>
            <a:pPr marL="0" indent="0">
              <a:buNone/>
            </a:pPr>
            <a:endParaRPr lang="it-IT" sz="2200" noProof="0" dirty="0">
              <a:solidFill>
                <a:schemeClr val="accent1"/>
              </a:solidFill>
              <a:latin typeface="Hadassah Friedlaender" panose="02020603050405020304" pitchFamily="18" charset="-79"/>
              <a:ea typeface="Calibri"/>
              <a:cs typeface="Hadassah Friedlaender" panose="02020603050405020304" pitchFamily="18" charset="-79"/>
            </a:endParaRP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55EEADF9-6A8D-B957-AD75-969FEF171758}"/>
              </a:ext>
            </a:extLst>
          </p:cNvPr>
          <p:cNvSpPr/>
          <p:nvPr/>
        </p:nvSpPr>
        <p:spPr>
          <a:xfrm>
            <a:off x="3868467" y="2967335"/>
            <a:ext cx="445506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t-IT" sz="5400" b="1" cap="none" spc="0" noProof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Hadassah Friedlaender" panose="02020603050405020304" pitchFamily="18" charset="-79"/>
                <a:ea typeface="Calibri"/>
                <a:cs typeface="Hadassah Friedlaender" panose="02020603050405020304" pitchFamily="18" charset="-79"/>
              </a:rPr>
              <a:t>LE   PERSONE</a:t>
            </a:r>
            <a:endParaRPr lang="it-IT" sz="5400" b="1" cap="none" spc="0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69435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VID-20260219-WA0000">
            <a:hlinkClick r:id="" action="ppaction://media"/>
            <a:extLst>
              <a:ext uri="{FF2B5EF4-FFF2-40B4-BE49-F238E27FC236}">
                <a16:creationId xmlns:a16="http://schemas.microsoft.com/office/drawing/2014/main" id="{6B40A484-E7AB-A3D0-1008-018DBDCB7BE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1931043" cy="6753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91333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084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8231BC5FF0CAF14DA4F3702A7AF5BAA1" ma:contentTypeVersion="19" ma:contentTypeDescription="Creare un nuovo documento." ma:contentTypeScope="" ma:versionID="77c29fa9c7399c2328db12ee26158a98">
  <xsd:schema xmlns:xsd="http://www.w3.org/2001/XMLSchema" xmlns:xs="http://www.w3.org/2001/XMLSchema" xmlns:p="http://schemas.microsoft.com/office/2006/metadata/properties" xmlns:ns2="92db15f5-f9a5-41a4-90f7-0645ab94feff" xmlns:ns3="1473d0f5-67f0-4250-818c-d2c362c5c06e" targetNamespace="http://schemas.microsoft.com/office/2006/metadata/properties" ma:root="true" ma:fieldsID="c41d0f861720ac86228cf793eba521d7" ns2:_="" ns3:_="">
    <xsd:import namespace="92db15f5-f9a5-41a4-90f7-0645ab94feff"/>
    <xsd:import namespace="1473d0f5-67f0-4250-818c-d2c362c5c06e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_Flow_SignoffStatus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LengthInSeconds" minOccurs="0"/>
                <xsd:element ref="ns3:MediaServiceAutoKeyPoints" minOccurs="0"/>
                <xsd:element ref="ns3:MediaServiceKeyPoints" minOccurs="0"/>
                <xsd:element ref="ns3:MediaServiceOCR" minOccurs="0"/>
                <xsd:element ref="ns3:lcf76f155ced4ddcb4097134ff3c332f" minOccurs="0"/>
                <xsd:element ref="ns2:TaxCatchAll" minOccurs="0"/>
                <xsd:element ref="ns3:MediaServiceLocation" minOccurs="0"/>
                <xsd:element ref="ns3:MediaServiceSearchProperties" minOccurs="0"/>
                <xsd:element ref="ns3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2db15f5-f9a5-41a4-90f7-0645ab94feff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Condivis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Condiviso con dettagli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9d2a4d62-1c54-453c-a989-5030497bdb0d}" ma:internalName="TaxCatchAll" ma:showField="CatchAllData" ma:web="92db15f5-f9a5-41a4-90f7-0645ab94fef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473d0f5-67f0-4250-818c-d2c362c5c06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_Flow_SignoffStatus" ma:index="12" nillable="true" ma:displayName="Stato consenso" ma:internalName="Stato_x0020_consenso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lcf76f155ced4ddcb4097134ff3c332f" ma:index="22" nillable="true" ma:taxonomy="true" ma:internalName="lcf76f155ced4ddcb4097134ff3c332f" ma:taxonomyFieldName="MediaServiceImageTags" ma:displayName="Tag immagine" ma:readOnly="false" ma:fieldId="{5cf76f15-5ced-4ddc-b409-7134ff3c332f}" ma:taxonomyMulti="true" ma:sspId="4a7c11ea-0c45-4ddf-9752-1b73d499367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4" nillable="true" ma:displayName="Location" ma:internalName="MediaServiceLocation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6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i contenuto"/>
        <xsd:element ref="dc:title" minOccurs="0" maxOccurs="1" ma:index="4" ma:displayName="Tito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92db15f5-f9a5-41a4-90f7-0645ab94feff" xsi:nil="true"/>
    <_Flow_SignoffStatus xmlns="1473d0f5-67f0-4250-818c-d2c362c5c06e" xsi:nil="true"/>
    <lcf76f155ced4ddcb4097134ff3c332f xmlns="1473d0f5-67f0-4250-818c-d2c362c5c06e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12846499-B54E-4295-9E6E-6C686B0ED1C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6943FBC-5641-45B0-BC31-860106CEAE2C}">
  <ds:schemaRefs>
    <ds:schemaRef ds:uri="1473d0f5-67f0-4250-818c-d2c362c5c06e"/>
    <ds:schemaRef ds:uri="92db15f5-f9a5-41a4-90f7-0645ab94feff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A9069C8F-8DF3-4F6A-8143-FAC1682AB8B2}">
  <ds:schemaRefs>
    <ds:schemaRef ds:uri="1473d0f5-67f0-4250-818c-d2c362c5c06e"/>
    <ds:schemaRef ds:uri="92db15f5-f9a5-41a4-90f7-0645ab94feff"/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60</TotalTime>
  <Words>1154</Words>
  <Application>Microsoft Office PowerPoint</Application>
  <PresentationFormat>Widescreen</PresentationFormat>
  <Paragraphs>224</Paragraphs>
  <Slides>14</Slides>
  <Notes>2</Notes>
  <HiddenSlides>0</HiddenSlides>
  <MMClips>1</MMClips>
  <ScaleCrop>false</ScaleCrop>
  <HeadingPairs>
    <vt:vector size="6" baseType="variant">
      <vt:variant>
        <vt:lpstr>Caratteri utilizzati</vt:lpstr>
      </vt:variant>
      <vt:variant>
        <vt:i4>6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14</vt:i4>
      </vt:variant>
    </vt:vector>
  </HeadingPairs>
  <TitlesOfParts>
    <vt:vector size="21" baseType="lpstr">
      <vt:lpstr>Aptos</vt:lpstr>
      <vt:lpstr>Aptos Display</vt:lpstr>
      <vt:lpstr>Arial</vt:lpstr>
      <vt:lpstr>Calibri</vt:lpstr>
      <vt:lpstr>Georgia</vt:lpstr>
      <vt:lpstr>Hadassah Friedlaender</vt:lpstr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Francesco Botteri</dc:creator>
  <cp:lastModifiedBy>Lara Panfili</cp:lastModifiedBy>
  <cp:revision>565</cp:revision>
  <dcterms:created xsi:type="dcterms:W3CDTF">2026-02-10T14:50:36Z</dcterms:created>
  <dcterms:modified xsi:type="dcterms:W3CDTF">2026-02-19T08:08:14Z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0x0101008231BC5FF0CAF14DA4F3702A7AF5BAA1</vt:lpwstr>
  </property>
  <property fmtid="{D5CDD505-2E9C-101B-9397-08002B2CF9AE}" pid="3" name="MediaServiceImageTags">
    <vt:lpwstr/>
  </property>
</Properties>
</file>